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notesSlides/notesSlide5.xml" ContentType="application/vnd.openxmlformats-officedocument.presentationml.notesSlide+xml"/>
  <Override PartName="/ppt/ink/inkAction3.xml" ContentType="application/vnd.ms-office.inkAct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Action4.xml" ContentType="application/vnd.ms-office.inkAction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59E226-7961-4BBD-9D62-677364F590F0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BAE0E6-8634-4AC0-8225-19AB4B7C240C}">
      <dgm:prSet/>
      <dgm:spPr/>
      <dgm:t>
        <a:bodyPr/>
        <a:lstStyle/>
        <a:p>
          <a:r>
            <a:rPr lang="en-US" dirty="0"/>
            <a:t>This is a web-based platform for students to anonymously vote on each other’s projects.</a:t>
          </a:r>
        </a:p>
      </dgm:t>
    </dgm:pt>
    <dgm:pt modelId="{EC9936C3-449C-4002-AC70-390B7FB70C58}" type="parTrans" cxnId="{8CD04DD3-F61C-4676-B451-5EB815078282}">
      <dgm:prSet/>
      <dgm:spPr/>
      <dgm:t>
        <a:bodyPr/>
        <a:lstStyle/>
        <a:p>
          <a:endParaRPr lang="en-US"/>
        </a:p>
      </dgm:t>
    </dgm:pt>
    <dgm:pt modelId="{2F84B701-ECC3-4FD0-9989-AA33A9FD0E26}" type="sibTrans" cxnId="{8CD04DD3-F61C-4676-B451-5EB815078282}">
      <dgm:prSet/>
      <dgm:spPr/>
      <dgm:t>
        <a:bodyPr/>
        <a:lstStyle/>
        <a:p>
          <a:endParaRPr lang="en-US"/>
        </a:p>
      </dgm:t>
    </dgm:pt>
    <dgm:pt modelId="{0CE98A3C-FC87-4CCB-9C61-68DA5068ED5C}">
      <dgm:prSet/>
      <dgm:spPr/>
      <dgm:t>
        <a:bodyPr/>
        <a:lstStyle/>
        <a:p>
          <a:r>
            <a:rPr lang="en-US" dirty="0"/>
            <a:t>🎯 Purpose: Provide a fair and unbiased way to evaluate peer projects.</a:t>
          </a:r>
        </a:p>
      </dgm:t>
    </dgm:pt>
    <dgm:pt modelId="{94B418A1-AE4F-4379-8F41-DCA8576E3234}" type="parTrans" cxnId="{12C354FE-8158-4A1A-BAEB-6EFF66C00F3E}">
      <dgm:prSet/>
      <dgm:spPr/>
      <dgm:t>
        <a:bodyPr/>
        <a:lstStyle/>
        <a:p>
          <a:endParaRPr lang="en-US"/>
        </a:p>
      </dgm:t>
    </dgm:pt>
    <dgm:pt modelId="{1346D060-440D-4456-A05C-40A3E7C774A0}" type="sibTrans" cxnId="{12C354FE-8158-4A1A-BAEB-6EFF66C00F3E}">
      <dgm:prSet/>
      <dgm:spPr/>
      <dgm:t>
        <a:bodyPr/>
        <a:lstStyle/>
        <a:p>
          <a:endParaRPr lang="en-US"/>
        </a:p>
      </dgm:t>
    </dgm:pt>
    <dgm:pt modelId="{2F09D19B-9B0F-4E5A-928E-6D394D8CC4DD}">
      <dgm:prSet/>
      <dgm:spPr/>
      <dgm:t>
        <a:bodyPr/>
        <a:lstStyle/>
        <a:p>
          <a:r>
            <a:rPr lang="en-US"/>
            <a:t>👨‍🎓 Target: University students and instructors.</a:t>
          </a:r>
        </a:p>
      </dgm:t>
    </dgm:pt>
    <dgm:pt modelId="{AB68A5CF-BEFE-4B94-A27F-F5C747300820}" type="parTrans" cxnId="{84724ED5-6311-4F61-BB2C-F9C403B24D62}">
      <dgm:prSet/>
      <dgm:spPr/>
      <dgm:t>
        <a:bodyPr/>
        <a:lstStyle/>
        <a:p>
          <a:endParaRPr lang="en-US"/>
        </a:p>
      </dgm:t>
    </dgm:pt>
    <dgm:pt modelId="{030C9A46-BE08-4F30-A27A-550FADF3D405}" type="sibTrans" cxnId="{84724ED5-6311-4F61-BB2C-F9C403B24D62}">
      <dgm:prSet/>
      <dgm:spPr/>
      <dgm:t>
        <a:bodyPr/>
        <a:lstStyle/>
        <a:p>
          <a:endParaRPr lang="en-US"/>
        </a:p>
      </dgm:t>
    </dgm:pt>
    <dgm:pt modelId="{D9CE9407-3C57-47A7-A621-EF4923964ADF}">
      <dgm:prSet/>
      <dgm:spPr/>
      <dgm:t>
        <a:bodyPr/>
        <a:lstStyle/>
        <a:p>
          <a:r>
            <a:rPr lang="en-US" dirty="0"/>
            <a:t>💡 Motivation: Traditional peer voting can be biased anonymity improves fairness.</a:t>
          </a:r>
        </a:p>
      </dgm:t>
    </dgm:pt>
    <dgm:pt modelId="{72188472-31CF-489E-998D-34483942DFC7}" type="parTrans" cxnId="{1D37DD05-C31D-4C83-89B6-D7FD20A3E39B}">
      <dgm:prSet/>
      <dgm:spPr/>
      <dgm:t>
        <a:bodyPr/>
        <a:lstStyle/>
        <a:p>
          <a:endParaRPr lang="en-US"/>
        </a:p>
      </dgm:t>
    </dgm:pt>
    <dgm:pt modelId="{4AA60ED4-7077-4A80-A796-8EACA7741738}" type="sibTrans" cxnId="{1D37DD05-C31D-4C83-89B6-D7FD20A3E39B}">
      <dgm:prSet/>
      <dgm:spPr/>
      <dgm:t>
        <a:bodyPr/>
        <a:lstStyle/>
        <a:p>
          <a:endParaRPr lang="en-US"/>
        </a:p>
      </dgm:t>
    </dgm:pt>
    <dgm:pt modelId="{C3F75183-69AD-4675-8061-DBF621FC3781}" type="pres">
      <dgm:prSet presAssocID="{2159E226-7961-4BBD-9D62-677364F590F0}" presName="Name0" presStyleCnt="0">
        <dgm:presLayoutVars>
          <dgm:dir/>
          <dgm:animLvl val="lvl"/>
          <dgm:resizeHandles val="exact"/>
        </dgm:presLayoutVars>
      </dgm:prSet>
      <dgm:spPr/>
    </dgm:pt>
    <dgm:pt modelId="{6739E6CE-2018-4500-9BFD-6F32FE54CC2D}" type="pres">
      <dgm:prSet presAssocID="{C7BAE0E6-8634-4AC0-8225-19AB4B7C240C}" presName="linNode" presStyleCnt="0"/>
      <dgm:spPr/>
    </dgm:pt>
    <dgm:pt modelId="{EF075AA9-1EF6-415F-827B-99B14C688F35}" type="pres">
      <dgm:prSet presAssocID="{C7BAE0E6-8634-4AC0-8225-19AB4B7C240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5AAA430-ADFD-49CB-82A8-AB2A430264BA}" type="pres">
      <dgm:prSet presAssocID="{2F84B701-ECC3-4FD0-9989-AA33A9FD0E26}" presName="sp" presStyleCnt="0"/>
      <dgm:spPr/>
    </dgm:pt>
    <dgm:pt modelId="{F22D7DC7-B0CB-4276-8BD6-AC35D92E7915}" type="pres">
      <dgm:prSet presAssocID="{0CE98A3C-FC87-4CCB-9C61-68DA5068ED5C}" presName="linNode" presStyleCnt="0"/>
      <dgm:spPr/>
    </dgm:pt>
    <dgm:pt modelId="{0BB11530-2229-40E1-B5A7-F917E6E70B36}" type="pres">
      <dgm:prSet presAssocID="{0CE98A3C-FC87-4CCB-9C61-68DA5068ED5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3136FB4-7583-49C1-B089-EBB9328A30AC}" type="pres">
      <dgm:prSet presAssocID="{1346D060-440D-4456-A05C-40A3E7C774A0}" presName="sp" presStyleCnt="0"/>
      <dgm:spPr/>
    </dgm:pt>
    <dgm:pt modelId="{775E6D78-B296-4B20-9BFE-AD697A0425A8}" type="pres">
      <dgm:prSet presAssocID="{2F09D19B-9B0F-4E5A-928E-6D394D8CC4DD}" presName="linNode" presStyleCnt="0"/>
      <dgm:spPr/>
    </dgm:pt>
    <dgm:pt modelId="{22E06DAD-239C-40A4-86F8-ADC9082D18B4}" type="pres">
      <dgm:prSet presAssocID="{2F09D19B-9B0F-4E5A-928E-6D394D8CC4D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5B39DB5-336F-4C3E-B837-29D194BE90D0}" type="pres">
      <dgm:prSet presAssocID="{030C9A46-BE08-4F30-A27A-550FADF3D405}" presName="sp" presStyleCnt="0"/>
      <dgm:spPr/>
    </dgm:pt>
    <dgm:pt modelId="{9D274A3E-E7CD-4D83-8A5A-DE76C6ACC54E}" type="pres">
      <dgm:prSet presAssocID="{D9CE9407-3C57-47A7-A621-EF4923964ADF}" presName="linNode" presStyleCnt="0"/>
      <dgm:spPr/>
    </dgm:pt>
    <dgm:pt modelId="{250A3373-1A8C-434E-ADC5-01A2B2ACC0A2}" type="pres">
      <dgm:prSet presAssocID="{D9CE9407-3C57-47A7-A621-EF4923964ADF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EA5F8102-00EB-487C-859E-DA2FB6EA6F80}" type="presOf" srcId="{C7BAE0E6-8634-4AC0-8225-19AB4B7C240C}" destId="{EF075AA9-1EF6-415F-827B-99B14C688F35}" srcOrd="0" destOrd="0" presId="urn:microsoft.com/office/officeart/2005/8/layout/vList5"/>
    <dgm:cxn modelId="{1D37DD05-C31D-4C83-89B6-D7FD20A3E39B}" srcId="{2159E226-7961-4BBD-9D62-677364F590F0}" destId="{D9CE9407-3C57-47A7-A621-EF4923964ADF}" srcOrd="3" destOrd="0" parTransId="{72188472-31CF-489E-998D-34483942DFC7}" sibTransId="{4AA60ED4-7077-4A80-A796-8EACA7741738}"/>
    <dgm:cxn modelId="{A87D7B08-E723-407B-AAC8-28AC5607C623}" type="presOf" srcId="{0CE98A3C-FC87-4CCB-9C61-68DA5068ED5C}" destId="{0BB11530-2229-40E1-B5A7-F917E6E70B36}" srcOrd="0" destOrd="0" presId="urn:microsoft.com/office/officeart/2005/8/layout/vList5"/>
    <dgm:cxn modelId="{7140BC1B-AD4A-42B3-BA92-212AB441F866}" type="presOf" srcId="{2159E226-7961-4BBD-9D62-677364F590F0}" destId="{C3F75183-69AD-4675-8061-DBF621FC3781}" srcOrd="0" destOrd="0" presId="urn:microsoft.com/office/officeart/2005/8/layout/vList5"/>
    <dgm:cxn modelId="{FB119A78-64A3-43FA-91E3-136515BD573C}" type="presOf" srcId="{D9CE9407-3C57-47A7-A621-EF4923964ADF}" destId="{250A3373-1A8C-434E-ADC5-01A2B2ACC0A2}" srcOrd="0" destOrd="0" presId="urn:microsoft.com/office/officeart/2005/8/layout/vList5"/>
    <dgm:cxn modelId="{B70168AA-437D-4F14-82D3-8F5CD3FE27A5}" type="presOf" srcId="{2F09D19B-9B0F-4E5A-928E-6D394D8CC4DD}" destId="{22E06DAD-239C-40A4-86F8-ADC9082D18B4}" srcOrd="0" destOrd="0" presId="urn:microsoft.com/office/officeart/2005/8/layout/vList5"/>
    <dgm:cxn modelId="{8CD04DD3-F61C-4676-B451-5EB815078282}" srcId="{2159E226-7961-4BBD-9D62-677364F590F0}" destId="{C7BAE0E6-8634-4AC0-8225-19AB4B7C240C}" srcOrd="0" destOrd="0" parTransId="{EC9936C3-449C-4002-AC70-390B7FB70C58}" sibTransId="{2F84B701-ECC3-4FD0-9989-AA33A9FD0E26}"/>
    <dgm:cxn modelId="{84724ED5-6311-4F61-BB2C-F9C403B24D62}" srcId="{2159E226-7961-4BBD-9D62-677364F590F0}" destId="{2F09D19B-9B0F-4E5A-928E-6D394D8CC4DD}" srcOrd="2" destOrd="0" parTransId="{AB68A5CF-BEFE-4B94-A27F-F5C747300820}" sibTransId="{030C9A46-BE08-4F30-A27A-550FADF3D405}"/>
    <dgm:cxn modelId="{12C354FE-8158-4A1A-BAEB-6EFF66C00F3E}" srcId="{2159E226-7961-4BBD-9D62-677364F590F0}" destId="{0CE98A3C-FC87-4CCB-9C61-68DA5068ED5C}" srcOrd="1" destOrd="0" parTransId="{94B418A1-AE4F-4379-8F41-DCA8576E3234}" sibTransId="{1346D060-440D-4456-A05C-40A3E7C774A0}"/>
    <dgm:cxn modelId="{457415C8-AC66-4F83-B68A-14E8D28736E9}" type="presParOf" srcId="{C3F75183-69AD-4675-8061-DBF621FC3781}" destId="{6739E6CE-2018-4500-9BFD-6F32FE54CC2D}" srcOrd="0" destOrd="0" presId="urn:microsoft.com/office/officeart/2005/8/layout/vList5"/>
    <dgm:cxn modelId="{718B85D1-A6A1-49E4-98FE-4DCEEB379C83}" type="presParOf" srcId="{6739E6CE-2018-4500-9BFD-6F32FE54CC2D}" destId="{EF075AA9-1EF6-415F-827B-99B14C688F35}" srcOrd="0" destOrd="0" presId="urn:microsoft.com/office/officeart/2005/8/layout/vList5"/>
    <dgm:cxn modelId="{BC3F38D9-E819-4077-886C-F372966B5367}" type="presParOf" srcId="{C3F75183-69AD-4675-8061-DBF621FC3781}" destId="{85AAA430-ADFD-49CB-82A8-AB2A430264BA}" srcOrd="1" destOrd="0" presId="urn:microsoft.com/office/officeart/2005/8/layout/vList5"/>
    <dgm:cxn modelId="{7750B1E2-E3BB-49A5-9EF4-B71B986D2CBB}" type="presParOf" srcId="{C3F75183-69AD-4675-8061-DBF621FC3781}" destId="{F22D7DC7-B0CB-4276-8BD6-AC35D92E7915}" srcOrd="2" destOrd="0" presId="urn:microsoft.com/office/officeart/2005/8/layout/vList5"/>
    <dgm:cxn modelId="{D7A60371-B76B-4B10-A6CC-AF000643E52B}" type="presParOf" srcId="{F22D7DC7-B0CB-4276-8BD6-AC35D92E7915}" destId="{0BB11530-2229-40E1-B5A7-F917E6E70B36}" srcOrd="0" destOrd="0" presId="urn:microsoft.com/office/officeart/2005/8/layout/vList5"/>
    <dgm:cxn modelId="{EA9B4547-21C2-4D0C-8D12-DA28DC8D3BAC}" type="presParOf" srcId="{C3F75183-69AD-4675-8061-DBF621FC3781}" destId="{33136FB4-7583-49C1-B089-EBB9328A30AC}" srcOrd="3" destOrd="0" presId="urn:microsoft.com/office/officeart/2005/8/layout/vList5"/>
    <dgm:cxn modelId="{264E7180-78FC-4E85-BE2B-91ADB457F751}" type="presParOf" srcId="{C3F75183-69AD-4675-8061-DBF621FC3781}" destId="{775E6D78-B296-4B20-9BFE-AD697A0425A8}" srcOrd="4" destOrd="0" presId="urn:microsoft.com/office/officeart/2005/8/layout/vList5"/>
    <dgm:cxn modelId="{421CC1B3-3F18-4332-95D5-51A6FDB913DA}" type="presParOf" srcId="{775E6D78-B296-4B20-9BFE-AD697A0425A8}" destId="{22E06DAD-239C-40A4-86F8-ADC9082D18B4}" srcOrd="0" destOrd="0" presId="urn:microsoft.com/office/officeart/2005/8/layout/vList5"/>
    <dgm:cxn modelId="{6EABF197-DE93-4603-A5AD-2FBC437C7CB6}" type="presParOf" srcId="{C3F75183-69AD-4675-8061-DBF621FC3781}" destId="{15B39DB5-336F-4C3E-B837-29D194BE90D0}" srcOrd="5" destOrd="0" presId="urn:microsoft.com/office/officeart/2005/8/layout/vList5"/>
    <dgm:cxn modelId="{CD5939E4-695F-489E-866A-56AD139BBC35}" type="presParOf" srcId="{C3F75183-69AD-4675-8061-DBF621FC3781}" destId="{9D274A3E-E7CD-4D83-8A5A-DE76C6ACC54E}" srcOrd="6" destOrd="0" presId="urn:microsoft.com/office/officeart/2005/8/layout/vList5"/>
    <dgm:cxn modelId="{99283B03-AD73-4E59-B83B-F19D494E42C3}" type="presParOf" srcId="{9D274A3E-E7CD-4D83-8A5A-DE76C6ACC54E}" destId="{250A3373-1A8C-434E-ADC5-01A2B2ACC0A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C6E38C-ED39-4E09-BF9A-B0EFB0A6C23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2F99A32-8C69-49F6-8E43-500C3E2D0C9E}">
      <dgm:prSet/>
      <dgm:spPr/>
      <dgm:t>
        <a:bodyPr/>
        <a:lstStyle/>
        <a:p>
          <a:r>
            <a:rPr lang="en-US"/>
            <a:t>Model: Incremental SDLC</a:t>
          </a:r>
        </a:p>
      </dgm:t>
    </dgm:pt>
    <dgm:pt modelId="{6A127544-7622-4D1D-A2F5-BF0D5236D3C9}" type="parTrans" cxnId="{B1B95531-0CA2-4633-9093-8DE4188DE94D}">
      <dgm:prSet/>
      <dgm:spPr/>
      <dgm:t>
        <a:bodyPr/>
        <a:lstStyle/>
        <a:p>
          <a:endParaRPr lang="en-US"/>
        </a:p>
      </dgm:t>
    </dgm:pt>
    <dgm:pt modelId="{2ED2A371-94BC-426D-AAE0-A851E3E39F59}" type="sibTrans" cxnId="{B1B95531-0CA2-4633-9093-8DE4188DE94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B0630B20-F80C-4FA1-AE6D-8D10606C8182}">
      <dgm:prSet/>
      <dgm:spPr/>
      <dgm:t>
        <a:bodyPr/>
        <a:lstStyle/>
        <a:p>
          <a:r>
            <a:rPr lang="en-US"/>
            <a:t>✔️ Start small, add features step by step  </a:t>
          </a:r>
        </a:p>
      </dgm:t>
    </dgm:pt>
    <dgm:pt modelId="{18DE3FE7-F7C0-4494-A6C0-498052F3695A}" type="parTrans" cxnId="{74568372-5D16-4F04-B134-6B4633CD123E}">
      <dgm:prSet/>
      <dgm:spPr/>
      <dgm:t>
        <a:bodyPr/>
        <a:lstStyle/>
        <a:p>
          <a:endParaRPr lang="en-US"/>
        </a:p>
      </dgm:t>
    </dgm:pt>
    <dgm:pt modelId="{031B6735-5BE8-4DB1-9900-D5B817134647}" type="sibTrans" cxnId="{74568372-5D16-4F04-B134-6B4633CD123E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D11ADBE-A1CD-4A0E-93F8-626664755307}">
      <dgm:prSet/>
      <dgm:spPr/>
      <dgm:t>
        <a:bodyPr/>
        <a:lstStyle/>
        <a:p>
          <a:r>
            <a:rPr lang="en-US"/>
            <a:t>✔️ Easy to test and improve gradually  </a:t>
          </a:r>
        </a:p>
      </dgm:t>
    </dgm:pt>
    <dgm:pt modelId="{772278C8-8744-43F3-B299-28E0DE84CF98}" type="parTrans" cxnId="{90FA027B-6B79-45A4-BE55-CAACE682D1E6}">
      <dgm:prSet/>
      <dgm:spPr/>
      <dgm:t>
        <a:bodyPr/>
        <a:lstStyle/>
        <a:p>
          <a:endParaRPr lang="en-US"/>
        </a:p>
      </dgm:t>
    </dgm:pt>
    <dgm:pt modelId="{34F5B003-B0A3-487B-8B4B-BE5D8615E1E1}" type="sibTrans" cxnId="{90FA027B-6B79-45A4-BE55-CAACE682D1E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3071F45-1B54-46B5-83C2-E43A249E4840}">
      <dgm:prSet/>
      <dgm:spPr/>
      <dgm:t>
        <a:bodyPr/>
        <a:lstStyle/>
        <a:p>
          <a:r>
            <a:rPr lang="en-US"/>
            <a:t>✔️ Good for solo projects  </a:t>
          </a:r>
        </a:p>
      </dgm:t>
    </dgm:pt>
    <dgm:pt modelId="{51CC05CE-B9DD-4E71-AB8C-9994CFD82957}" type="parTrans" cxnId="{898CA03D-A689-4358-82D4-D64C094302BD}">
      <dgm:prSet/>
      <dgm:spPr/>
      <dgm:t>
        <a:bodyPr/>
        <a:lstStyle/>
        <a:p>
          <a:endParaRPr lang="en-US"/>
        </a:p>
      </dgm:t>
    </dgm:pt>
    <dgm:pt modelId="{D6A0F7F0-E470-4AFC-A2B9-E327F6A0632F}" type="sibTrans" cxnId="{898CA03D-A689-4358-82D4-D64C094302B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6F82E3ED-7F32-46A1-9C40-76779A4789D1}">
      <dgm:prSet/>
      <dgm:spPr/>
      <dgm:t>
        <a:bodyPr/>
        <a:lstStyle/>
        <a:p>
          <a:r>
            <a:rPr lang="en-US"/>
            <a:t>✔️ Helps adapt to new problems during development</a:t>
          </a:r>
        </a:p>
      </dgm:t>
    </dgm:pt>
    <dgm:pt modelId="{22D3CDCD-8204-4630-A85C-4C6B9723BBAF}" type="parTrans" cxnId="{9F4268F5-D575-44BA-90F9-35D8A342D27C}">
      <dgm:prSet/>
      <dgm:spPr/>
      <dgm:t>
        <a:bodyPr/>
        <a:lstStyle/>
        <a:p>
          <a:endParaRPr lang="en-US"/>
        </a:p>
      </dgm:t>
    </dgm:pt>
    <dgm:pt modelId="{C614DF8C-3D89-484C-88D1-CEE71526E56F}" type="sibTrans" cxnId="{9F4268F5-D575-44BA-90F9-35D8A342D27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21847739-0F5B-471A-BF32-5BA1142C824D}" type="pres">
      <dgm:prSet presAssocID="{91C6E38C-ED39-4E09-BF9A-B0EFB0A6C23E}" presName="Name0" presStyleCnt="0">
        <dgm:presLayoutVars>
          <dgm:animLvl val="lvl"/>
          <dgm:resizeHandles val="exact"/>
        </dgm:presLayoutVars>
      </dgm:prSet>
      <dgm:spPr/>
    </dgm:pt>
    <dgm:pt modelId="{D0904F15-9AFF-44FC-8476-9ECF31C17CC3}" type="pres">
      <dgm:prSet presAssocID="{22F99A32-8C69-49F6-8E43-500C3E2D0C9E}" presName="compositeNode" presStyleCnt="0">
        <dgm:presLayoutVars>
          <dgm:bulletEnabled val="1"/>
        </dgm:presLayoutVars>
      </dgm:prSet>
      <dgm:spPr/>
    </dgm:pt>
    <dgm:pt modelId="{43F30CED-D3E5-4B4D-A81C-34B4E17A5AC1}" type="pres">
      <dgm:prSet presAssocID="{22F99A32-8C69-49F6-8E43-500C3E2D0C9E}" presName="bgRect" presStyleLbl="alignNode1" presStyleIdx="0" presStyleCnt="5"/>
      <dgm:spPr/>
    </dgm:pt>
    <dgm:pt modelId="{04C79D59-13C9-49C6-8DA1-50FB64E57C5B}" type="pres">
      <dgm:prSet presAssocID="{2ED2A371-94BC-426D-AAE0-A851E3E39F59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B83CC72E-0680-4487-B449-309D70422804}" type="pres">
      <dgm:prSet presAssocID="{22F99A32-8C69-49F6-8E43-500C3E2D0C9E}" presName="nodeRect" presStyleLbl="alignNode1" presStyleIdx="0" presStyleCnt="5">
        <dgm:presLayoutVars>
          <dgm:bulletEnabled val="1"/>
        </dgm:presLayoutVars>
      </dgm:prSet>
      <dgm:spPr/>
    </dgm:pt>
    <dgm:pt modelId="{03015AA6-ADE0-400C-896E-C60BA25DDA80}" type="pres">
      <dgm:prSet presAssocID="{2ED2A371-94BC-426D-AAE0-A851E3E39F59}" presName="sibTrans" presStyleCnt="0"/>
      <dgm:spPr/>
    </dgm:pt>
    <dgm:pt modelId="{824BA344-0EE0-49E5-A51F-3157DE724DCF}" type="pres">
      <dgm:prSet presAssocID="{B0630B20-F80C-4FA1-AE6D-8D10606C8182}" presName="compositeNode" presStyleCnt="0">
        <dgm:presLayoutVars>
          <dgm:bulletEnabled val="1"/>
        </dgm:presLayoutVars>
      </dgm:prSet>
      <dgm:spPr/>
    </dgm:pt>
    <dgm:pt modelId="{93419900-67E9-4D31-A453-681CA1AE4C7A}" type="pres">
      <dgm:prSet presAssocID="{B0630B20-F80C-4FA1-AE6D-8D10606C8182}" presName="bgRect" presStyleLbl="alignNode1" presStyleIdx="1" presStyleCnt="5"/>
      <dgm:spPr/>
    </dgm:pt>
    <dgm:pt modelId="{2B54C43A-84B5-48BC-A7AA-13748D8F2F41}" type="pres">
      <dgm:prSet presAssocID="{031B6735-5BE8-4DB1-9900-D5B817134647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F1D47B38-CF18-4E3E-AAD0-DA4FC2B7DCE7}" type="pres">
      <dgm:prSet presAssocID="{B0630B20-F80C-4FA1-AE6D-8D10606C8182}" presName="nodeRect" presStyleLbl="alignNode1" presStyleIdx="1" presStyleCnt="5">
        <dgm:presLayoutVars>
          <dgm:bulletEnabled val="1"/>
        </dgm:presLayoutVars>
      </dgm:prSet>
      <dgm:spPr/>
    </dgm:pt>
    <dgm:pt modelId="{9ABE9743-70A2-4B01-9CAC-9783223C6DBE}" type="pres">
      <dgm:prSet presAssocID="{031B6735-5BE8-4DB1-9900-D5B817134647}" presName="sibTrans" presStyleCnt="0"/>
      <dgm:spPr/>
    </dgm:pt>
    <dgm:pt modelId="{22B3392D-2FB5-45AA-AFA6-FFE73DBFCE3F}" type="pres">
      <dgm:prSet presAssocID="{1D11ADBE-A1CD-4A0E-93F8-626664755307}" presName="compositeNode" presStyleCnt="0">
        <dgm:presLayoutVars>
          <dgm:bulletEnabled val="1"/>
        </dgm:presLayoutVars>
      </dgm:prSet>
      <dgm:spPr/>
    </dgm:pt>
    <dgm:pt modelId="{16DE0050-36E1-4941-AEC2-3E29861B8F94}" type="pres">
      <dgm:prSet presAssocID="{1D11ADBE-A1CD-4A0E-93F8-626664755307}" presName="bgRect" presStyleLbl="alignNode1" presStyleIdx="2" presStyleCnt="5"/>
      <dgm:spPr/>
    </dgm:pt>
    <dgm:pt modelId="{0B29E47C-D234-4F62-A207-3134239E433D}" type="pres">
      <dgm:prSet presAssocID="{34F5B003-B0A3-487B-8B4B-BE5D8615E1E1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55280473-3D6E-4432-85AB-EC129895461F}" type="pres">
      <dgm:prSet presAssocID="{1D11ADBE-A1CD-4A0E-93F8-626664755307}" presName="nodeRect" presStyleLbl="alignNode1" presStyleIdx="2" presStyleCnt="5">
        <dgm:presLayoutVars>
          <dgm:bulletEnabled val="1"/>
        </dgm:presLayoutVars>
      </dgm:prSet>
      <dgm:spPr/>
    </dgm:pt>
    <dgm:pt modelId="{A82DDB0D-B069-494F-B0FD-1A737571FACC}" type="pres">
      <dgm:prSet presAssocID="{34F5B003-B0A3-487B-8B4B-BE5D8615E1E1}" presName="sibTrans" presStyleCnt="0"/>
      <dgm:spPr/>
    </dgm:pt>
    <dgm:pt modelId="{6F012015-7811-4BDE-8411-1CF2102DC603}" type="pres">
      <dgm:prSet presAssocID="{73071F45-1B54-46B5-83C2-E43A249E4840}" presName="compositeNode" presStyleCnt="0">
        <dgm:presLayoutVars>
          <dgm:bulletEnabled val="1"/>
        </dgm:presLayoutVars>
      </dgm:prSet>
      <dgm:spPr/>
    </dgm:pt>
    <dgm:pt modelId="{C329B5E6-F498-4945-B6F4-B536CF40E1F7}" type="pres">
      <dgm:prSet presAssocID="{73071F45-1B54-46B5-83C2-E43A249E4840}" presName="bgRect" presStyleLbl="alignNode1" presStyleIdx="3" presStyleCnt="5"/>
      <dgm:spPr/>
    </dgm:pt>
    <dgm:pt modelId="{98D28997-B22C-4248-A18B-55425897FC8D}" type="pres">
      <dgm:prSet presAssocID="{D6A0F7F0-E470-4AFC-A2B9-E327F6A0632F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4455443F-83A5-4D58-81D3-B0A2F4C82C36}" type="pres">
      <dgm:prSet presAssocID="{73071F45-1B54-46B5-83C2-E43A249E4840}" presName="nodeRect" presStyleLbl="alignNode1" presStyleIdx="3" presStyleCnt="5">
        <dgm:presLayoutVars>
          <dgm:bulletEnabled val="1"/>
        </dgm:presLayoutVars>
      </dgm:prSet>
      <dgm:spPr/>
    </dgm:pt>
    <dgm:pt modelId="{3D21B5AF-5D88-47B4-AD1B-0319D3811D05}" type="pres">
      <dgm:prSet presAssocID="{D6A0F7F0-E470-4AFC-A2B9-E327F6A0632F}" presName="sibTrans" presStyleCnt="0"/>
      <dgm:spPr/>
    </dgm:pt>
    <dgm:pt modelId="{509A3D9A-0B50-438C-86DB-E27AECC37CBB}" type="pres">
      <dgm:prSet presAssocID="{6F82E3ED-7F32-46A1-9C40-76779A4789D1}" presName="compositeNode" presStyleCnt="0">
        <dgm:presLayoutVars>
          <dgm:bulletEnabled val="1"/>
        </dgm:presLayoutVars>
      </dgm:prSet>
      <dgm:spPr/>
    </dgm:pt>
    <dgm:pt modelId="{62AE0F99-0362-4AAD-B5CB-53228AB0D35C}" type="pres">
      <dgm:prSet presAssocID="{6F82E3ED-7F32-46A1-9C40-76779A4789D1}" presName="bgRect" presStyleLbl="alignNode1" presStyleIdx="4" presStyleCnt="5"/>
      <dgm:spPr/>
    </dgm:pt>
    <dgm:pt modelId="{EF021B30-0FCC-4601-A54F-20CA6EEF5B48}" type="pres">
      <dgm:prSet presAssocID="{C614DF8C-3D89-484C-88D1-CEE71526E56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2F6725CB-4D47-43B0-9758-49A5522F7F3C}" type="pres">
      <dgm:prSet presAssocID="{6F82E3ED-7F32-46A1-9C40-76779A4789D1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F8239107-9DFF-4D74-9694-E05AF35D7DD0}" type="presOf" srcId="{22F99A32-8C69-49F6-8E43-500C3E2D0C9E}" destId="{B83CC72E-0680-4487-B449-309D70422804}" srcOrd="1" destOrd="0" presId="urn:microsoft.com/office/officeart/2016/7/layout/LinearBlockProcessNumbered"/>
    <dgm:cxn modelId="{1E81200E-90C5-48E7-B393-C611C8C26483}" type="presOf" srcId="{2ED2A371-94BC-426D-AAE0-A851E3E39F59}" destId="{04C79D59-13C9-49C6-8DA1-50FB64E57C5B}" srcOrd="0" destOrd="0" presId="urn:microsoft.com/office/officeart/2016/7/layout/LinearBlockProcessNumbered"/>
    <dgm:cxn modelId="{134B4F0E-3663-4C46-A916-EEA940A8728F}" type="presOf" srcId="{D6A0F7F0-E470-4AFC-A2B9-E327F6A0632F}" destId="{98D28997-B22C-4248-A18B-55425897FC8D}" srcOrd="0" destOrd="0" presId="urn:microsoft.com/office/officeart/2016/7/layout/LinearBlockProcessNumbered"/>
    <dgm:cxn modelId="{63F91A0F-3F80-440F-AB9E-D21E2FC8C814}" type="presOf" srcId="{B0630B20-F80C-4FA1-AE6D-8D10606C8182}" destId="{F1D47B38-CF18-4E3E-AAD0-DA4FC2B7DCE7}" srcOrd="1" destOrd="0" presId="urn:microsoft.com/office/officeart/2016/7/layout/LinearBlockProcessNumbered"/>
    <dgm:cxn modelId="{582AE015-5785-41B0-88A9-6F63E6D82B26}" type="presOf" srcId="{031B6735-5BE8-4DB1-9900-D5B817134647}" destId="{2B54C43A-84B5-48BC-A7AA-13748D8F2F41}" srcOrd="0" destOrd="0" presId="urn:microsoft.com/office/officeart/2016/7/layout/LinearBlockProcessNumbered"/>
    <dgm:cxn modelId="{B36B8816-94DD-4753-9B2B-1D87D56CC1E6}" type="presOf" srcId="{1D11ADBE-A1CD-4A0E-93F8-626664755307}" destId="{55280473-3D6E-4432-85AB-EC129895461F}" srcOrd="1" destOrd="0" presId="urn:microsoft.com/office/officeart/2016/7/layout/LinearBlockProcessNumbered"/>
    <dgm:cxn modelId="{C1D42825-3E20-4AA0-A104-5698AA7B33F8}" type="presOf" srcId="{91C6E38C-ED39-4E09-BF9A-B0EFB0A6C23E}" destId="{21847739-0F5B-471A-BF32-5BA1142C824D}" srcOrd="0" destOrd="0" presId="urn:microsoft.com/office/officeart/2016/7/layout/LinearBlockProcessNumbered"/>
    <dgm:cxn modelId="{974D782C-2463-44C1-99D3-B6B9D77A146F}" type="presOf" srcId="{B0630B20-F80C-4FA1-AE6D-8D10606C8182}" destId="{93419900-67E9-4D31-A453-681CA1AE4C7A}" srcOrd="0" destOrd="0" presId="urn:microsoft.com/office/officeart/2016/7/layout/LinearBlockProcessNumbered"/>
    <dgm:cxn modelId="{B1B95531-0CA2-4633-9093-8DE4188DE94D}" srcId="{91C6E38C-ED39-4E09-BF9A-B0EFB0A6C23E}" destId="{22F99A32-8C69-49F6-8E43-500C3E2D0C9E}" srcOrd="0" destOrd="0" parTransId="{6A127544-7622-4D1D-A2F5-BF0D5236D3C9}" sibTransId="{2ED2A371-94BC-426D-AAE0-A851E3E39F59}"/>
    <dgm:cxn modelId="{032BC333-C34A-4CD5-9AFA-A02FBA0712C8}" type="presOf" srcId="{73071F45-1B54-46B5-83C2-E43A249E4840}" destId="{C329B5E6-F498-4945-B6F4-B536CF40E1F7}" srcOrd="0" destOrd="0" presId="urn:microsoft.com/office/officeart/2016/7/layout/LinearBlockProcessNumbered"/>
    <dgm:cxn modelId="{898CA03D-A689-4358-82D4-D64C094302BD}" srcId="{91C6E38C-ED39-4E09-BF9A-B0EFB0A6C23E}" destId="{73071F45-1B54-46B5-83C2-E43A249E4840}" srcOrd="3" destOrd="0" parTransId="{51CC05CE-B9DD-4E71-AB8C-9994CFD82957}" sibTransId="{D6A0F7F0-E470-4AFC-A2B9-E327F6A0632F}"/>
    <dgm:cxn modelId="{9B97D542-12E0-4064-9A64-B0D192A8333A}" type="presOf" srcId="{6F82E3ED-7F32-46A1-9C40-76779A4789D1}" destId="{2F6725CB-4D47-43B0-9758-49A5522F7F3C}" srcOrd="1" destOrd="0" presId="urn:microsoft.com/office/officeart/2016/7/layout/LinearBlockProcessNumbered"/>
    <dgm:cxn modelId="{EA36D250-805A-477A-A798-D3002B2A514C}" type="presOf" srcId="{34F5B003-B0A3-487B-8B4B-BE5D8615E1E1}" destId="{0B29E47C-D234-4F62-A207-3134239E433D}" srcOrd="0" destOrd="0" presId="urn:microsoft.com/office/officeart/2016/7/layout/LinearBlockProcessNumbered"/>
    <dgm:cxn modelId="{77AEAE51-BB78-4591-9C65-DFE3D27CE98C}" type="presOf" srcId="{73071F45-1B54-46B5-83C2-E43A249E4840}" destId="{4455443F-83A5-4D58-81D3-B0A2F4C82C36}" srcOrd="1" destOrd="0" presId="urn:microsoft.com/office/officeart/2016/7/layout/LinearBlockProcessNumbered"/>
    <dgm:cxn modelId="{74568372-5D16-4F04-B134-6B4633CD123E}" srcId="{91C6E38C-ED39-4E09-BF9A-B0EFB0A6C23E}" destId="{B0630B20-F80C-4FA1-AE6D-8D10606C8182}" srcOrd="1" destOrd="0" parTransId="{18DE3FE7-F7C0-4494-A6C0-498052F3695A}" sibTransId="{031B6735-5BE8-4DB1-9900-D5B817134647}"/>
    <dgm:cxn modelId="{014E935A-D5A7-4005-8F83-2DC4527291AF}" type="presOf" srcId="{6F82E3ED-7F32-46A1-9C40-76779A4789D1}" destId="{62AE0F99-0362-4AAD-B5CB-53228AB0D35C}" srcOrd="0" destOrd="0" presId="urn:microsoft.com/office/officeart/2016/7/layout/LinearBlockProcessNumbered"/>
    <dgm:cxn modelId="{90FA027B-6B79-45A4-BE55-CAACE682D1E6}" srcId="{91C6E38C-ED39-4E09-BF9A-B0EFB0A6C23E}" destId="{1D11ADBE-A1CD-4A0E-93F8-626664755307}" srcOrd="2" destOrd="0" parTransId="{772278C8-8744-43F3-B299-28E0DE84CF98}" sibTransId="{34F5B003-B0A3-487B-8B4B-BE5D8615E1E1}"/>
    <dgm:cxn modelId="{15A13BAB-65B8-4A8A-9941-88ED804781AF}" type="presOf" srcId="{22F99A32-8C69-49F6-8E43-500C3E2D0C9E}" destId="{43F30CED-D3E5-4B4D-A81C-34B4E17A5AC1}" srcOrd="0" destOrd="0" presId="urn:microsoft.com/office/officeart/2016/7/layout/LinearBlockProcessNumbered"/>
    <dgm:cxn modelId="{4E9F61C3-6EF8-4EFB-8F65-BA268169B3E2}" type="presOf" srcId="{1D11ADBE-A1CD-4A0E-93F8-626664755307}" destId="{16DE0050-36E1-4941-AEC2-3E29861B8F94}" srcOrd="0" destOrd="0" presId="urn:microsoft.com/office/officeart/2016/7/layout/LinearBlockProcessNumbered"/>
    <dgm:cxn modelId="{11723CF1-F93B-4AC1-B4B0-9AE5B7A1FF8D}" type="presOf" srcId="{C614DF8C-3D89-484C-88D1-CEE71526E56F}" destId="{EF021B30-0FCC-4601-A54F-20CA6EEF5B48}" srcOrd="0" destOrd="0" presId="urn:microsoft.com/office/officeart/2016/7/layout/LinearBlockProcessNumbered"/>
    <dgm:cxn modelId="{9F4268F5-D575-44BA-90F9-35D8A342D27C}" srcId="{91C6E38C-ED39-4E09-BF9A-B0EFB0A6C23E}" destId="{6F82E3ED-7F32-46A1-9C40-76779A4789D1}" srcOrd="4" destOrd="0" parTransId="{22D3CDCD-8204-4630-A85C-4C6B9723BBAF}" sibTransId="{C614DF8C-3D89-484C-88D1-CEE71526E56F}"/>
    <dgm:cxn modelId="{6B70DC65-4FFC-4636-8A36-1C1CDC4A0B35}" type="presParOf" srcId="{21847739-0F5B-471A-BF32-5BA1142C824D}" destId="{D0904F15-9AFF-44FC-8476-9ECF31C17CC3}" srcOrd="0" destOrd="0" presId="urn:microsoft.com/office/officeart/2016/7/layout/LinearBlockProcessNumbered"/>
    <dgm:cxn modelId="{10440342-5E43-4B1C-BD23-8FEB9673A93D}" type="presParOf" srcId="{D0904F15-9AFF-44FC-8476-9ECF31C17CC3}" destId="{43F30CED-D3E5-4B4D-A81C-34B4E17A5AC1}" srcOrd="0" destOrd="0" presId="urn:microsoft.com/office/officeart/2016/7/layout/LinearBlockProcessNumbered"/>
    <dgm:cxn modelId="{7B8D4768-1334-4788-9E01-3E3108F571AC}" type="presParOf" srcId="{D0904F15-9AFF-44FC-8476-9ECF31C17CC3}" destId="{04C79D59-13C9-49C6-8DA1-50FB64E57C5B}" srcOrd="1" destOrd="0" presId="urn:microsoft.com/office/officeart/2016/7/layout/LinearBlockProcessNumbered"/>
    <dgm:cxn modelId="{41B3D0BB-C6B0-4DDC-AC3C-122798C9B54A}" type="presParOf" srcId="{D0904F15-9AFF-44FC-8476-9ECF31C17CC3}" destId="{B83CC72E-0680-4487-B449-309D70422804}" srcOrd="2" destOrd="0" presId="urn:microsoft.com/office/officeart/2016/7/layout/LinearBlockProcessNumbered"/>
    <dgm:cxn modelId="{6CA9F9E7-C121-4AE5-9156-3F9F42D74761}" type="presParOf" srcId="{21847739-0F5B-471A-BF32-5BA1142C824D}" destId="{03015AA6-ADE0-400C-896E-C60BA25DDA80}" srcOrd="1" destOrd="0" presId="urn:microsoft.com/office/officeart/2016/7/layout/LinearBlockProcessNumbered"/>
    <dgm:cxn modelId="{6CF2FD73-EFF2-4E65-A5FA-7B3CB4B2BA8C}" type="presParOf" srcId="{21847739-0F5B-471A-BF32-5BA1142C824D}" destId="{824BA344-0EE0-49E5-A51F-3157DE724DCF}" srcOrd="2" destOrd="0" presId="urn:microsoft.com/office/officeart/2016/7/layout/LinearBlockProcessNumbered"/>
    <dgm:cxn modelId="{B717DA7D-C274-481F-8467-15302E05B979}" type="presParOf" srcId="{824BA344-0EE0-49E5-A51F-3157DE724DCF}" destId="{93419900-67E9-4D31-A453-681CA1AE4C7A}" srcOrd="0" destOrd="0" presId="urn:microsoft.com/office/officeart/2016/7/layout/LinearBlockProcessNumbered"/>
    <dgm:cxn modelId="{17D657E3-A73F-4978-BEA3-5BCB9B1F2A5F}" type="presParOf" srcId="{824BA344-0EE0-49E5-A51F-3157DE724DCF}" destId="{2B54C43A-84B5-48BC-A7AA-13748D8F2F41}" srcOrd="1" destOrd="0" presId="urn:microsoft.com/office/officeart/2016/7/layout/LinearBlockProcessNumbered"/>
    <dgm:cxn modelId="{9454AA4C-A01C-4251-B61A-FE10E9BB360D}" type="presParOf" srcId="{824BA344-0EE0-49E5-A51F-3157DE724DCF}" destId="{F1D47B38-CF18-4E3E-AAD0-DA4FC2B7DCE7}" srcOrd="2" destOrd="0" presId="urn:microsoft.com/office/officeart/2016/7/layout/LinearBlockProcessNumbered"/>
    <dgm:cxn modelId="{63C2B1DD-CE14-4F32-9AC3-06B7FD306CD0}" type="presParOf" srcId="{21847739-0F5B-471A-BF32-5BA1142C824D}" destId="{9ABE9743-70A2-4B01-9CAC-9783223C6DBE}" srcOrd="3" destOrd="0" presId="urn:microsoft.com/office/officeart/2016/7/layout/LinearBlockProcessNumbered"/>
    <dgm:cxn modelId="{73D218A3-DE1B-4898-A8DB-357A4AE1FF6E}" type="presParOf" srcId="{21847739-0F5B-471A-BF32-5BA1142C824D}" destId="{22B3392D-2FB5-45AA-AFA6-FFE73DBFCE3F}" srcOrd="4" destOrd="0" presId="urn:microsoft.com/office/officeart/2016/7/layout/LinearBlockProcessNumbered"/>
    <dgm:cxn modelId="{9E656373-4708-4099-8296-BC0D93AE13DA}" type="presParOf" srcId="{22B3392D-2FB5-45AA-AFA6-FFE73DBFCE3F}" destId="{16DE0050-36E1-4941-AEC2-3E29861B8F94}" srcOrd="0" destOrd="0" presId="urn:microsoft.com/office/officeart/2016/7/layout/LinearBlockProcessNumbered"/>
    <dgm:cxn modelId="{DD234227-47FA-4B52-9C5F-5626DA6A1D3F}" type="presParOf" srcId="{22B3392D-2FB5-45AA-AFA6-FFE73DBFCE3F}" destId="{0B29E47C-D234-4F62-A207-3134239E433D}" srcOrd="1" destOrd="0" presId="urn:microsoft.com/office/officeart/2016/7/layout/LinearBlockProcessNumbered"/>
    <dgm:cxn modelId="{2F9A5FDE-20F8-4414-9DB3-1EC42FF55407}" type="presParOf" srcId="{22B3392D-2FB5-45AA-AFA6-FFE73DBFCE3F}" destId="{55280473-3D6E-4432-85AB-EC129895461F}" srcOrd="2" destOrd="0" presId="urn:microsoft.com/office/officeart/2016/7/layout/LinearBlockProcessNumbered"/>
    <dgm:cxn modelId="{FED7E0C8-6BA2-4C90-9BB9-CB17750778C9}" type="presParOf" srcId="{21847739-0F5B-471A-BF32-5BA1142C824D}" destId="{A82DDB0D-B069-494F-B0FD-1A737571FACC}" srcOrd="5" destOrd="0" presId="urn:microsoft.com/office/officeart/2016/7/layout/LinearBlockProcessNumbered"/>
    <dgm:cxn modelId="{05713FFE-8AD7-4E85-9F40-B7C0624D0599}" type="presParOf" srcId="{21847739-0F5B-471A-BF32-5BA1142C824D}" destId="{6F012015-7811-4BDE-8411-1CF2102DC603}" srcOrd="6" destOrd="0" presId="urn:microsoft.com/office/officeart/2016/7/layout/LinearBlockProcessNumbered"/>
    <dgm:cxn modelId="{6DC49F39-0CE8-4C40-9A5A-796FC3576EF2}" type="presParOf" srcId="{6F012015-7811-4BDE-8411-1CF2102DC603}" destId="{C329B5E6-F498-4945-B6F4-B536CF40E1F7}" srcOrd="0" destOrd="0" presId="urn:microsoft.com/office/officeart/2016/7/layout/LinearBlockProcessNumbered"/>
    <dgm:cxn modelId="{CB731E5C-690D-456D-9FB2-88F549801D85}" type="presParOf" srcId="{6F012015-7811-4BDE-8411-1CF2102DC603}" destId="{98D28997-B22C-4248-A18B-55425897FC8D}" srcOrd="1" destOrd="0" presId="urn:microsoft.com/office/officeart/2016/7/layout/LinearBlockProcessNumbered"/>
    <dgm:cxn modelId="{FD726EB9-36D7-40AB-BA63-261CFBD1C787}" type="presParOf" srcId="{6F012015-7811-4BDE-8411-1CF2102DC603}" destId="{4455443F-83A5-4D58-81D3-B0A2F4C82C36}" srcOrd="2" destOrd="0" presId="urn:microsoft.com/office/officeart/2016/7/layout/LinearBlockProcessNumbered"/>
    <dgm:cxn modelId="{7EB13667-C4DE-4DEF-B566-2E40E2E36BC9}" type="presParOf" srcId="{21847739-0F5B-471A-BF32-5BA1142C824D}" destId="{3D21B5AF-5D88-47B4-AD1B-0319D3811D05}" srcOrd="7" destOrd="0" presId="urn:microsoft.com/office/officeart/2016/7/layout/LinearBlockProcessNumbered"/>
    <dgm:cxn modelId="{FDE4B2E1-9A9C-4B91-A8A3-1168A55E781E}" type="presParOf" srcId="{21847739-0F5B-471A-BF32-5BA1142C824D}" destId="{509A3D9A-0B50-438C-86DB-E27AECC37CBB}" srcOrd="8" destOrd="0" presId="urn:microsoft.com/office/officeart/2016/7/layout/LinearBlockProcessNumbered"/>
    <dgm:cxn modelId="{9A4DEDEC-4248-4651-B4B2-7C0A47795BBD}" type="presParOf" srcId="{509A3D9A-0B50-438C-86DB-E27AECC37CBB}" destId="{62AE0F99-0362-4AAD-B5CB-53228AB0D35C}" srcOrd="0" destOrd="0" presId="urn:microsoft.com/office/officeart/2016/7/layout/LinearBlockProcessNumbered"/>
    <dgm:cxn modelId="{69D20B58-1E6E-4D41-991C-699F684D5AB2}" type="presParOf" srcId="{509A3D9A-0B50-438C-86DB-E27AECC37CBB}" destId="{EF021B30-0FCC-4601-A54F-20CA6EEF5B48}" srcOrd="1" destOrd="0" presId="urn:microsoft.com/office/officeart/2016/7/layout/LinearBlockProcessNumbered"/>
    <dgm:cxn modelId="{E1CFCD78-0474-485D-86A5-D29C4EE72D25}" type="presParOf" srcId="{509A3D9A-0B50-438C-86DB-E27AECC37CBB}" destId="{2F6725CB-4D47-43B0-9758-49A5522F7F3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A328B9-1D37-4C71-BF0A-8F145351C39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28ED6A-A7DF-468E-A8E8-6C29B8DFFD6D}">
      <dgm:prSet/>
      <dgm:spPr/>
      <dgm:t>
        <a:bodyPr/>
        <a:lstStyle/>
        <a:p>
          <a:r>
            <a:rPr lang="tr-TR"/>
            <a:t>💻 Technologies:</a:t>
          </a:r>
          <a:endParaRPr lang="en-US"/>
        </a:p>
      </dgm:t>
    </dgm:pt>
    <dgm:pt modelId="{DA234061-88AC-40B2-BBFF-D36968779B05}" type="parTrans" cxnId="{52491AD4-8479-427A-A9F2-5F86A8CD14A3}">
      <dgm:prSet/>
      <dgm:spPr/>
      <dgm:t>
        <a:bodyPr/>
        <a:lstStyle/>
        <a:p>
          <a:endParaRPr lang="en-US"/>
        </a:p>
      </dgm:t>
    </dgm:pt>
    <dgm:pt modelId="{1FD42CCC-C085-4A39-87E4-C02FDEE84595}" type="sibTrans" cxnId="{52491AD4-8479-427A-A9F2-5F86A8CD14A3}">
      <dgm:prSet/>
      <dgm:spPr/>
      <dgm:t>
        <a:bodyPr/>
        <a:lstStyle/>
        <a:p>
          <a:endParaRPr lang="en-US"/>
        </a:p>
      </dgm:t>
    </dgm:pt>
    <dgm:pt modelId="{1D8C7B56-4B0B-4946-AED6-112B15ACB08E}">
      <dgm:prSet/>
      <dgm:spPr/>
      <dgm:t>
        <a:bodyPr/>
        <a:lstStyle/>
        <a:p>
          <a:r>
            <a:rPr lang="tr-TR"/>
            <a:t>- Node.js</a:t>
          </a:r>
          <a:endParaRPr lang="en-US"/>
        </a:p>
      </dgm:t>
    </dgm:pt>
    <dgm:pt modelId="{2DDDADE5-355B-4120-B114-0943ADF77D6B}" type="parTrans" cxnId="{D5BA9C26-9303-4E60-8964-BE045C97BAA7}">
      <dgm:prSet/>
      <dgm:spPr/>
      <dgm:t>
        <a:bodyPr/>
        <a:lstStyle/>
        <a:p>
          <a:endParaRPr lang="en-US"/>
        </a:p>
      </dgm:t>
    </dgm:pt>
    <dgm:pt modelId="{44F8EDDB-F9ED-4FDF-8C4A-5D31C015488A}" type="sibTrans" cxnId="{D5BA9C26-9303-4E60-8964-BE045C97BAA7}">
      <dgm:prSet/>
      <dgm:spPr/>
      <dgm:t>
        <a:bodyPr/>
        <a:lstStyle/>
        <a:p>
          <a:endParaRPr lang="en-US"/>
        </a:p>
      </dgm:t>
    </dgm:pt>
    <dgm:pt modelId="{D938BCD6-4FED-401C-9DEF-57A77CD4252B}">
      <dgm:prSet/>
      <dgm:spPr/>
      <dgm:t>
        <a:bodyPr/>
        <a:lstStyle/>
        <a:p>
          <a:r>
            <a:rPr lang="tr-TR" dirty="0"/>
            <a:t>- Express.js</a:t>
          </a:r>
          <a:endParaRPr lang="en-US" dirty="0"/>
        </a:p>
      </dgm:t>
    </dgm:pt>
    <dgm:pt modelId="{73CCE977-5BB1-486A-8F14-C712D4FDF187}" type="parTrans" cxnId="{4DF0F4D0-B8A5-47C7-9CD1-E0666EC6D32E}">
      <dgm:prSet/>
      <dgm:spPr/>
      <dgm:t>
        <a:bodyPr/>
        <a:lstStyle/>
        <a:p>
          <a:endParaRPr lang="en-US"/>
        </a:p>
      </dgm:t>
    </dgm:pt>
    <dgm:pt modelId="{CCE6AAA3-CB67-46C0-B8FE-0F0E433CA7C8}" type="sibTrans" cxnId="{4DF0F4D0-B8A5-47C7-9CD1-E0666EC6D32E}">
      <dgm:prSet/>
      <dgm:spPr/>
      <dgm:t>
        <a:bodyPr/>
        <a:lstStyle/>
        <a:p>
          <a:endParaRPr lang="en-US"/>
        </a:p>
      </dgm:t>
    </dgm:pt>
    <dgm:pt modelId="{468F6D55-9354-4842-9E1C-27547D2E974A}">
      <dgm:prSet/>
      <dgm:spPr/>
      <dgm:t>
        <a:bodyPr/>
        <a:lstStyle/>
        <a:p>
          <a:r>
            <a:rPr lang="tr-TR"/>
            <a:t>- Docker</a:t>
          </a:r>
          <a:endParaRPr lang="en-US"/>
        </a:p>
      </dgm:t>
    </dgm:pt>
    <dgm:pt modelId="{F65F55EB-671C-4D7C-8CCA-8582F21D77B3}" type="parTrans" cxnId="{40970F2C-92D3-4F79-9C1D-5144D0BC5849}">
      <dgm:prSet/>
      <dgm:spPr/>
      <dgm:t>
        <a:bodyPr/>
        <a:lstStyle/>
        <a:p>
          <a:endParaRPr lang="en-US"/>
        </a:p>
      </dgm:t>
    </dgm:pt>
    <dgm:pt modelId="{0DF38750-E6C6-47A5-AF65-BAD5625E12B4}" type="sibTrans" cxnId="{40970F2C-92D3-4F79-9C1D-5144D0BC5849}">
      <dgm:prSet/>
      <dgm:spPr/>
      <dgm:t>
        <a:bodyPr/>
        <a:lstStyle/>
        <a:p>
          <a:endParaRPr lang="en-US"/>
        </a:p>
      </dgm:t>
    </dgm:pt>
    <dgm:pt modelId="{0BC3F3C3-0EF2-4D86-8E93-E1F29E147CA0}">
      <dgm:prSet/>
      <dgm:spPr/>
      <dgm:t>
        <a:bodyPr/>
        <a:lstStyle/>
        <a:p>
          <a:r>
            <a:rPr lang="tr-TR"/>
            <a:t>🛠 Major Tasks:</a:t>
          </a:r>
          <a:endParaRPr lang="en-US"/>
        </a:p>
      </dgm:t>
    </dgm:pt>
    <dgm:pt modelId="{01913284-FDCC-4A42-838F-C7D4656FA67C}" type="parTrans" cxnId="{1BE17E3A-DDB2-4AA6-B787-45F2F4F85D86}">
      <dgm:prSet/>
      <dgm:spPr/>
      <dgm:t>
        <a:bodyPr/>
        <a:lstStyle/>
        <a:p>
          <a:endParaRPr lang="en-US"/>
        </a:p>
      </dgm:t>
    </dgm:pt>
    <dgm:pt modelId="{95025C65-29E1-4CAA-B340-7A20EE93A263}" type="sibTrans" cxnId="{1BE17E3A-DDB2-4AA6-B787-45F2F4F85D86}">
      <dgm:prSet/>
      <dgm:spPr/>
      <dgm:t>
        <a:bodyPr/>
        <a:lstStyle/>
        <a:p>
          <a:endParaRPr lang="en-US"/>
        </a:p>
      </dgm:t>
    </dgm:pt>
    <dgm:pt modelId="{E7C65576-5689-4594-AD62-DAF58A6C8053}">
      <dgm:prSet/>
      <dgm:spPr/>
      <dgm:t>
        <a:bodyPr/>
        <a:lstStyle/>
        <a:p>
          <a:r>
            <a:rPr lang="tr-TR"/>
            <a:t>- Created Express routes</a:t>
          </a:r>
          <a:endParaRPr lang="en-US"/>
        </a:p>
      </dgm:t>
    </dgm:pt>
    <dgm:pt modelId="{2D09517F-A5AA-420B-8ECB-97D970EB6085}" type="parTrans" cxnId="{C779B034-0AF0-45AC-B08F-1D78F128F092}">
      <dgm:prSet/>
      <dgm:spPr/>
      <dgm:t>
        <a:bodyPr/>
        <a:lstStyle/>
        <a:p>
          <a:endParaRPr lang="en-US"/>
        </a:p>
      </dgm:t>
    </dgm:pt>
    <dgm:pt modelId="{DFEC0B90-D0A7-47F5-B2ED-42A13128852D}" type="sibTrans" cxnId="{C779B034-0AF0-45AC-B08F-1D78F128F092}">
      <dgm:prSet/>
      <dgm:spPr/>
      <dgm:t>
        <a:bodyPr/>
        <a:lstStyle/>
        <a:p>
          <a:endParaRPr lang="en-US"/>
        </a:p>
      </dgm:t>
    </dgm:pt>
    <dgm:pt modelId="{D3689DFE-F6DD-4FAF-A542-5B6AF023F49C}">
      <dgm:prSet/>
      <dgm:spPr/>
      <dgm:t>
        <a:bodyPr/>
        <a:lstStyle/>
        <a:p>
          <a:r>
            <a:rPr lang="tr-TR" dirty="0"/>
            <a:t>- </a:t>
          </a:r>
          <a:r>
            <a:rPr lang="tr-TR" dirty="0" err="1"/>
            <a:t>Built</a:t>
          </a:r>
          <a:r>
            <a:rPr lang="tr-TR" dirty="0"/>
            <a:t> </a:t>
          </a:r>
          <a:r>
            <a:rPr lang="tr-TR" dirty="0" err="1"/>
            <a:t>models</a:t>
          </a:r>
          <a:r>
            <a:rPr lang="tr-TR" dirty="0"/>
            <a:t> </a:t>
          </a:r>
          <a:r>
            <a:rPr lang="tr-TR" dirty="0" err="1"/>
            <a:t>for</a:t>
          </a:r>
          <a:r>
            <a:rPr lang="tr-TR" dirty="0"/>
            <a:t> </a:t>
          </a:r>
          <a:r>
            <a:rPr lang="tr-TR" dirty="0" err="1"/>
            <a:t>user</a:t>
          </a:r>
          <a:r>
            <a:rPr lang="tr-TR" dirty="0"/>
            <a:t>, </a:t>
          </a:r>
          <a:r>
            <a:rPr lang="tr-TR" dirty="0" err="1"/>
            <a:t>project</a:t>
          </a:r>
          <a:r>
            <a:rPr lang="tr-TR" dirty="0"/>
            <a:t>, rating</a:t>
          </a:r>
          <a:endParaRPr lang="en-US" dirty="0"/>
        </a:p>
      </dgm:t>
    </dgm:pt>
    <dgm:pt modelId="{C1236EF6-F3A6-4765-9F4C-EE168F50BDB8}" type="parTrans" cxnId="{911D859B-AAAE-423A-9AE8-25CAB74E9345}">
      <dgm:prSet/>
      <dgm:spPr/>
      <dgm:t>
        <a:bodyPr/>
        <a:lstStyle/>
        <a:p>
          <a:endParaRPr lang="en-US"/>
        </a:p>
      </dgm:t>
    </dgm:pt>
    <dgm:pt modelId="{4BD6D9D5-AD10-461B-8025-E42084246F83}" type="sibTrans" cxnId="{911D859B-AAAE-423A-9AE8-25CAB74E9345}">
      <dgm:prSet/>
      <dgm:spPr/>
      <dgm:t>
        <a:bodyPr/>
        <a:lstStyle/>
        <a:p>
          <a:endParaRPr lang="en-US"/>
        </a:p>
      </dgm:t>
    </dgm:pt>
    <dgm:pt modelId="{B1A18306-1651-40E8-98FA-46F86022026B}">
      <dgm:prSet/>
      <dgm:spPr/>
      <dgm:t>
        <a:bodyPr/>
        <a:lstStyle/>
        <a:p>
          <a:r>
            <a:rPr lang="tr-TR"/>
            <a:t>- Configured Docker for easy run</a:t>
          </a:r>
          <a:endParaRPr lang="en-US"/>
        </a:p>
      </dgm:t>
    </dgm:pt>
    <dgm:pt modelId="{07AFD427-9B81-4B79-8E80-C06840057E0E}" type="parTrans" cxnId="{2CDB80EF-F140-4F5F-9305-CBFBDD9C25FD}">
      <dgm:prSet/>
      <dgm:spPr/>
      <dgm:t>
        <a:bodyPr/>
        <a:lstStyle/>
        <a:p>
          <a:endParaRPr lang="en-US"/>
        </a:p>
      </dgm:t>
    </dgm:pt>
    <dgm:pt modelId="{B0B455F0-FFAA-4408-B689-592167C9FDCE}" type="sibTrans" cxnId="{2CDB80EF-F140-4F5F-9305-CBFBDD9C25FD}">
      <dgm:prSet/>
      <dgm:spPr/>
      <dgm:t>
        <a:bodyPr/>
        <a:lstStyle/>
        <a:p>
          <a:endParaRPr lang="en-US"/>
        </a:p>
      </dgm:t>
    </dgm:pt>
    <dgm:pt modelId="{37C77B08-2AAF-4C8B-8F0B-89D24C5E9870}" type="pres">
      <dgm:prSet presAssocID="{24A328B9-1D37-4C71-BF0A-8F145351C391}" presName="diagram" presStyleCnt="0">
        <dgm:presLayoutVars>
          <dgm:dir/>
          <dgm:resizeHandles val="exact"/>
        </dgm:presLayoutVars>
      </dgm:prSet>
      <dgm:spPr/>
    </dgm:pt>
    <dgm:pt modelId="{42402DEB-C69F-4F5F-BD54-3517DF1BB432}" type="pres">
      <dgm:prSet presAssocID="{5728ED6A-A7DF-468E-A8E8-6C29B8DFFD6D}" presName="node" presStyleLbl="node1" presStyleIdx="0" presStyleCnt="8">
        <dgm:presLayoutVars>
          <dgm:bulletEnabled val="1"/>
        </dgm:presLayoutVars>
      </dgm:prSet>
      <dgm:spPr/>
    </dgm:pt>
    <dgm:pt modelId="{3884452A-7911-4D87-8BDC-5B095305487B}" type="pres">
      <dgm:prSet presAssocID="{1FD42CCC-C085-4A39-87E4-C02FDEE84595}" presName="sibTrans" presStyleCnt="0"/>
      <dgm:spPr/>
    </dgm:pt>
    <dgm:pt modelId="{67BAB688-C1C5-44C0-B6CC-F8FC547AB394}" type="pres">
      <dgm:prSet presAssocID="{1D8C7B56-4B0B-4946-AED6-112B15ACB08E}" presName="node" presStyleLbl="node1" presStyleIdx="1" presStyleCnt="8">
        <dgm:presLayoutVars>
          <dgm:bulletEnabled val="1"/>
        </dgm:presLayoutVars>
      </dgm:prSet>
      <dgm:spPr/>
    </dgm:pt>
    <dgm:pt modelId="{B39C4DBB-A344-4435-A2EC-95034E25BBB8}" type="pres">
      <dgm:prSet presAssocID="{44F8EDDB-F9ED-4FDF-8C4A-5D31C015488A}" presName="sibTrans" presStyleCnt="0"/>
      <dgm:spPr/>
    </dgm:pt>
    <dgm:pt modelId="{5B91A472-7DCC-447C-B340-274659AC9D58}" type="pres">
      <dgm:prSet presAssocID="{D938BCD6-4FED-401C-9DEF-57A77CD4252B}" presName="node" presStyleLbl="node1" presStyleIdx="2" presStyleCnt="8">
        <dgm:presLayoutVars>
          <dgm:bulletEnabled val="1"/>
        </dgm:presLayoutVars>
      </dgm:prSet>
      <dgm:spPr/>
    </dgm:pt>
    <dgm:pt modelId="{E53C29A0-4CE2-4379-8FDC-C272EBE67C5F}" type="pres">
      <dgm:prSet presAssocID="{CCE6AAA3-CB67-46C0-B8FE-0F0E433CA7C8}" presName="sibTrans" presStyleCnt="0"/>
      <dgm:spPr/>
    </dgm:pt>
    <dgm:pt modelId="{93CA18B4-9A44-49CF-80FD-0279866D2543}" type="pres">
      <dgm:prSet presAssocID="{468F6D55-9354-4842-9E1C-27547D2E974A}" presName="node" presStyleLbl="node1" presStyleIdx="3" presStyleCnt="8">
        <dgm:presLayoutVars>
          <dgm:bulletEnabled val="1"/>
        </dgm:presLayoutVars>
      </dgm:prSet>
      <dgm:spPr/>
    </dgm:pt>
    <dgm:pt modelId="{8DB243C3-EB91-47BF-86FD-7D176D1C34AD}" type="pres">
      <dgm:prSet presAssocID="{0DF38750-E6C6-47A5-AF65-BAD5625E12B4}" presName="sibTrans" presStyleCnt="0"/>
      <dgm:spPr/>
    </dgm:pt>
    <dgm:pt modelId="{0D6A3556-F571-4120-B472-628D969FCABB}" type="pres">
      <dgm:prSet presAssocID="{0BC3F3C3-0EF2-4D86-8E93-E1F29E147CA0}" presName="node" presStyleLbl="node1" presStyleIdx="4" presStyleCnt="8">
        <dgm:presLayoutVars>
          <dgm:bulletEnabled val="1"/>
        </dgm:presLayoutVars>
      </dgm:prSet>
      <dgm:spPr/>
    </dgm:pt>
    <dgm:pt modelId="{055ACB25-5E36-4A56-98FE-2A193E26E656}" type="pres">
      <dgm:prSet presAssocID="{95025C65-29E1-4CAA-B340-7A20EE93A263}" presName="sibTrans" presStyleCnt="0"/>
      <dgm:spPr/>
    </dgm:pt>
    <dgm:pt modelId="{A2A24710-F923-4D69-ABA1-A69A14F3FE8A}" type="pres">
      <dgm:prSet presAssocID="{E7C65576-5689-4594-AD62-DAF58A6C8053}" presName="node" presStyleLbl="node1" presStyleIdx="5" presStyleCnt="8">
        <dgm:presLayoutVars>
          <dgm:bulletEnabled val="1"/>
        </dgm:presLayoutVars>
      </dgm:prSet>
      <dgm:spPr/>
    </dgm:pt>
    <dgm:pt modelId="{FA28F330-D1D3-4548-9639-F6E719C7D89D}" type="pres">
      <dgm:prSet presAssocID="{DFEC0B90-D0A7-47F5-B2ED-42A13128852D}" presName="sibTrans" presStyleCnt="0"/>
      <dgm:spPr/>
    </dgm:pt>
    <dgm:pt modelId="{AA9C6C79-AE26-4F8F-837E-0D9BFCA7026E}" type="pres">
      <dgm:prSet presAssocID="{D3689DFE-F6DD-4FAF-A542-5B6AF023F49C}" presName="node" presStyleLbl="node1" presStyleIdx="6" presStyleCnt="8">
        <dgm:presLayoutVars>
          <dgm:bulletEnabled val="1"/>
        </dgm:presLayoutVars>
      </dgm:prSet>
      <dgm:spPr/>
    </dgm:pt>
    <dgm:pt modelId="{2E6491EE-0E6C-4AC2-BE23-26F853829358}" type="pres">
      <dgm:prSet presAssocID="{4BD6D9D5-AD10-461B-8025-E42084246F83}" presName="sibTrans" presStyleCnt="0"/>
      <dgm:spPr/>
    </dgm:pt>
    <dgm:pt modelId="{A353C1C0-C271-4344-B6DC-A76CA8435A01}" type="pres">
      <dgm:prSet presAssocID="{B1A18306-1651-40E8-98FA-46F86022026B}" presName="node" presStyleLbl="node1" presStyleIdx="7" presStyleCnt="8">
        <dgm:presLayoutVars>
          <dgm:bulletEnabled val="1"/>
        </dgm:presLayoutVars>
      </dgm:prSet>
      <dgm:spPr/>
    </dgm:pt>
  </dgm:ptLst>
  <dgm:cxnLst>
    <dgm:cxn modelId="{4EB67B25-8C5E-46D5-97F1-23D77C4E073E}" type="presOf" srcId="{B1A18306-1651-40E8-98FA-46F86022026B}" destId="{A353C1C0-C271-4344-B6DC-A76CA8435A01}" srcOrd="0" destOrd="0" presId="urn:microsoft.com/office/officeart/2005/8/layout/default"/>
    <dgm:cxn modelId="{D5BA9C26-9303-4E60-8964-BE045C97BAA7}" srcId="{24A328B9-1D37-4C71-BF0A-8F145351C391}" destId="{1D8C7B56-4B0B-4946-AED6-112B15ACB08E}" srcOrd="1" destOrd="0" parTransId="{2DDDADE5-355B-4120-B114-0943ADF77D6B}" sibTransId="{44F8EDDB-F9ED-4FDF-8C4A-5D31C015488A}"/>
    <dgm:cxn modelId="{40970F2C-92D3-4F79-9C1D-5144D0BC5849}" srcId="{24A328B9-1D37-4C71-BF0A-8F145351C391}" destId="{468F6D55-9354-4842-9E1C-27547D2E974A}" srcOrd="3" destOrd="0" parTransId="{F65F55EB-671C-4D7C-8CCA-8582F21D77B3}" sibTransId="{0DF38750-E6C6-47A5-AF65-BAD5625E12B4}"/>
    <dgm:cxn modelId="{70832134-D445-418F-AB36-8615733D204B}" type="presOf" srcId="{D938BCD6-4FED-401C-9DEF-57A77CD4252B}" destId="{5B91A472-7DCC-447C-B340-274659AC9D58}" srcOrd="0" destOrd="0" presId="urn:microsoft.com/office/officeart/2005/8/layout/default"/>
    <dgm:cxn modelId="{C779B034-0AF0-45AC-B08F-1D78F128F092}" srcId="{24A328B9-1D37-4C71-BF0A-8F145351C391}" destId="{E7C65576-5689-4594-AD62-DAF58A6C8053}" srcOrd="5" destOrd="0" parTransId="{2D09517F-A5AA-420B-8ECB-97D970EB6085}" sibTransId="{DFEC0B90-D0A7-47F5-B2ED-42A13128852D}"/>
    <dgm:cxn modelId="{63A42939-25B8-4A64-906F-527A100C2427}" type="presOf" srcId="{0BC3F3C3-0EF2-4D86-8E93-E1F29E147CA0}" destId="{0D6A3556-F571-4120-B472-628D969FCABB}" srcOrd="0" destOrd="0" presId="urn:microsoft.com/office/officeart/2005/8/layout/default"/>
    <dgm:cxn modelId="{1BE17E3A-DDB2-4AA6-B787-45F2F4F85D86}" srcId="{24A328B9-1D37-4C71-BF0A-8F145351C391}" destId="{0BC3F3C3-0EF2-4D86-8E93-E1F29E147CA0}" srcOrd="4" destOrd="0" parTransId="{01913284-FDCC-4A42-838F-C7D4656FA67C}" sibTransId="{95025C65-29E1-4CAA-B340-7A20EE93A263}"/>
    <dgm:cxn modelId="{13DF455F-2D57-4169-BE87-94012F2DB88C}" type="presOf" srcId="{1D8C7B56-4B0B-4946-AED6-112B15ACB08E}" destId="{67BAB688-C1C5-44C0-B6CC-F8FC547AB394}" srcOrd="0" destOrd="0" presId="urn:microsoft.com/office/officeart/2005/8/layout/default"/>
    <dgm:cxn modelId="{20C4EC7C-A7B7-4444-A473-4C67386250D0}" type="presOf" srcId="{468F6D55-9354-4842-9E1C-27547D2E974A}" destId="{93CA18B4-9A44-49CF-80FD-0279866D2543}" srcOrd="0" destOrd="0" presId="urn:microsoft.com/office/officeart/2005/8/layout/default"/>
    <dgm:cxn modelId="{FCF3788C-3252-4527-96C4-3C85F9EB0EBF}" type="presOf" srcId="{24A328B9-1D37-4C71-BF0A-8F145351C391}" destId="{37C77B08-2AAF-4C8B-8F0B-89D24C5E9870}" srcOrd="0" destOrd="0" presId="urn:microsoft.com/office/officeart/2005/8/layout/default"/>
    <dgm:cxn modelId="{F52C7196-8EE0-44B6-B63D-627F01D6B588}" type="presOf" srcId="{D3689DFE-F6DD-4FAF-A542-5B6AF023F49C}" destId="{AA9C6C79-AE26-4F8F-837E-0D9BFCA7026E}" srcOrd="0" destOrd="0" presId="urn:microsoft.com/office/officeart/2005/8/layout/default"/>
    <dgm:cxn modelId="{911D859B-AAAE-423A-9AE8-25CAB74E9345}" srcId="{24A328B9-1D37-4C71-BF0A-8F145351C391}" destId="{D3689DFE-F6DD-4FAF-A542-5B6AF023F49C}" srcOrd="6" destOrd="0" parTransId="{C1236EF6-F3A6-4765-9F4C-EE168F50BDB8}" sibTransId="{4BD6D9D5-AD10-461B-8025-E42084246F83}"/>
    <dgm:cxn modelId="{C438CAB9-F604-4FDA-A897-C75A28C21D1D}" type="presOf" srcId="{5728ED6A-A7DF-468E-A8E8-6C29B8DFFD6D}" destId="{42402DEB-C69F-4F5F-BD54-3517DF1BB432}" srcOrd="0" destOrd="0" presId="urn:microsoft.com/office/officeart/2005/8/layout/default"/>
    <dgm:cxn modelId="{4DF0F4D0-B8A5-47C7-9CD1-E0666EC6D32E}" srcId="{24A328B9-1D37-4C71-BF0A-8F145351C391}" destId="{D938BCD6-4FED-401C-9DEF-57A77CD4252B}" srcOrd="2" destOrd="0" parTransId="{73CCE977-5BB1-486A-8F14-C712D4FDF187}" sibTransId="{CCE6AAA3-CB67-46C0-B8FE-0F0E433CA7C8}"/>
    <dgm:cxn modelId="{52491AD4-8479-427A-A9F2-5F86A8CD14A3}" srcId="{24A328B9-1D37-4C71-BF0A-8F145351C391}" destId="{5728ED6A-A7DF-468E-A8E8-6C29B8DFFD6D}" srcOrd="0" destOrd="0" parTransId="{DA234061-88AC-40B2-BBFF-D36968779B05}" sibTransId="{1FD42CCC-C085-4A39-87E4-C02FDEE84595}"/>
    <dgm:cxn modelId="{2CDB80EF-F140-4F5F-9305-CBFBDD9C25FD}" srcId="{24A328B9-1D37-4C71-BF0A-8F145351C391}" destId="{B1A18306-1651-40E8-98FA-46F86022026B}" srcOrd="7" destOrd="0" parTransId="{07AFD427-9B81-4B79-8E80-C06840057E0E}" sibTransId="{B0B455F0-FFAA-4408-B689-592167C9FDCE}"/>
    <dgm:cxn modelId="{18DA86FB-38A9-4DA4-864D-826DC4FF5B2F}" type="presOf" srcId="{E7C65576-5689-4594-AD62-DAF58A6C8053}" destId="{A2A24710-F923-4D69-ABA1-A69A14F3FE8A}" srcOrd="0" destOrd="0" presId="urn:microsoft.com/office/officeart/2005/8/layout/default"/>
    <dgm:cxn modelId="{D13FD167-2AA1-4634-BDC9-513D46D27854}" type="presParOf" srcId="{37C77B08-2AAF-4C8B-8F0B-89D24C5E9870}" destId="{42402DEB-C69F-4F5F-BD54-3517DF1BB432}" srcOrd="0" destOrd="0" presId="urn:microsoft.com/office/officeart/2005/8/layout/default"/>
    <dgm:cxn modelId="{67F49DFD-E745-4AE9-9A31-6B1CFB56D149}" type="presParOf" srcId="{37C77B08-2AAF-4C8B-8F0B-89D24C5E9870}" destId="{3884452A-7911-4D87-8BDC-5B095305487B}" srcOrd="1" destOrd="0" presId="urn:microsoft.com/office/officeart/2005/8/layout/default"/>
    <dgm:cxn modelId="{2C846840-87E5-4703-97D9-13FF4B7B6686}" type="presParOf" srcId="{37C77B08-2AAF-4C8B-8F0B-89D24C5E9870}" destId="{67BAB688-C1C5-44C0-B6CC-F8FC547AB394}" srcOrd="2" destOrd="0" presId="urn:microsoft.com/office/officeart/2005/8/layout/default"/>
    <dgm:cxn modelId="{99CF7634-1DA1-4737-8449-99E474B7117B}" type="presParOf" srcId="{37C77B08-2AAF-4C8B-8F0B-89D24C5E9870}" destId="{B39C4DBB-A344-4435-A2EC-95034E25BBB8}" srcOrd="3" destOrd="0" presId="urn:microsoft.com/office/officeart/2005/8/layout/default"/>
    <dgm:cxn modelId="{5375B359-2E4D-4995-90B1-DBB089AA16A0}" type="presParOf" srcId="{37C77B08-2AAF-4C8B-8F0B-89D24C5E9870}" destId="{5B91A472-7DCC-447C-B340-274659AC9D58}" srcOrd="4" destOrd="0" presId="urn:microsoft.com/office/officeart/2005/8/layout/default"/>
    <dgm:cxn modelId="{E24254C7-BE21-425F-8B67-CFC3FD308DA1}" type="presParOf" srcId="{37C77B08-2AAF-4C8B-8F0B-89D24C5E9870}" destId="{E53C29A0-4CE2-4379-8FDC-C272EBE67C5F}" srcOrd="5" destOrd="0" presId="urn:microsoft.com/office/officeart/2005/8/layout/default"/>
    <dgm:cxn modelId="{C5B8FFAC-D402-40FB-9DDB-B9DD8343AA28}" type="presParOf" srcId="{37C77B08-2AAF-4C8B-8F0B-89D24C5E9870}" destId="{93CA18B4-9A44-49CF-80FD-0279866D2543}" srcOrd="6" destOrd="0" presId="urn:microsoft.com/office/officeart/2005/8/layout/default"/>
    <dgm:cxn modelId="{0D629F65-6B59-4247-8873-9B8FDE8AC6E8}" type="presParOf" srcId="{37C77B08-2AAF-4C8B-8F0B-89D24C5E9870}" destId="{8DB243C3-EB91-47BF-86FD-7D176D1C34AD}" srcOrd="7" destOrd="0" presId="urn:microsoft.com/office/officeart/2005/8/layout/default"/>
    <dgm:cxn modelId="{B129C972-DB9B-4D74-86DC-65012597006D}" type="presParOf" srcId="{37C77B08-2AAF-4C8B-8F0B-89D24C5E9870}" destId="{0D6A3556-F571-4120-B472-628D969FCABB}" srcOrd="8" destOrd="0" presId="urn:microsoft.com/office/officeart/2005/8/layout/default"/>
    <dgm:cxn modelId="{5C04F753-5B64-436E-A0DB-A8491D2A206B}" type="presParOf" srcId="{37C77B08-2AAF-4C8B-8F0B-89D24C5E9870}" destId="{055ACB25-5E36-4A56-98FE-2A193E26E656}" srcOrd="9" destOrd="0" presId="urn:microsoft.com/office/officeart/2005/8/layout/default"/>
    <dgm:cxn modelId="{F3A64265-6A83-4FC0-BF98-27B655E28AAD}" type="presParOf" srcId="{37C77B08-2AAF-4C8B-8F0B-89D24C5E9870}" destId="{A2A24710-F923-4D69-ABA1-A69A14F3FE8A}" srcOrd="10" destOrd="0" presId="urn:microsoft.com/office/officeart/2005/8/layout/default"/>
    <dgm:cxn modelId="{F93840D6-3F89-4B33-80D5-79D4C080D30B}" type="presParOf" srcId="{37C77B08-2AAF-4C8B-8F0B-89D24C5E9870}" destId="{FA28F330-D1D3-4548-9639-F6E719C7D89D}" srcOrd="11" destOrd="0" presId="urn:microsoft.com/office/officeart/2005/8/layout/default"/>
    <dgm:cxn modelId="{63D0F25D-072D-4667-899A-F61293FD2FF9}" type="presParOf" srcId="{37C77B08-2AAF-4C8B-8F0B-89D24C5E9870}" destId="{AA9C6C79-AE26-4F8F-837E-0D9BFCA7026E}" srcOrd="12" destOrd="0" presId="urn:microsoft.com/office/officeart/2005/8/layout/default"/>
    <dgm:cxn modelId="{CEEB437D-A687-484B-BF87-EE7EFEF0BEC9}" type="presParOf" srcId="{37C77B08-2AAF-4C8B-8F0B-89D24C5E9870}" destId="{2E6491EE-0E6C-4AC2-BE23-26F853829358}" srcOrd="13" destOrd="0" presId="urn:microsoft.com/office/officeart/2005/8/layout/default"/>
    <dgm:cxn modelId="{C3D3CC43-BB49-4D9B-AFD4-A5A8169B5CBF}" type="presParOf" srcId="{37C77B08-2AAF-4C8B-8F0B-89D24C5E9870}" destId="{A353C1C0-C271-4344-B6DC-A76CA8435A0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AD10ED-0841-4EE8-B1B1-3D90EF9426D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E8922BF-E84A-43E0-8E78-8592A449E426}">
      <dgm:prSet/>
      <dgm:spPr/>
      <dgm:t>
        <a:bodyPr/>
        <a:lstStyle/>
        <a:p>
          <a:r>
            <a:rPr lang="tr-TR"/>
            <a:t>🧪 Strategy: Black-box Testing</a:t>
          </a:r>
          <a:endParaRPr lang="en-US"/>
        </a:p>
      </dgm:t>
    </dgm:pt>
    <dgm:pt modelId="{64BE208D-E36A-4BBD-896C-D0CCF24C41FE}" type="parTrans" cxnId="{64742B56-3DAD-44ED-A603-641B3C90F291}">
      <dgm:prSet/>
      <dgm:spPr/>
      <dgm:t>
        <a:bodyPr/>
        <a:lstStyle/>
        <a:p>
          <a:endParaRPr lang="en-US"/>
        </a:p>
      </dgm:t>
    </dgm:pt>
    <dgm:pt modelId="{6D618B4B-4206-46AC-95A7-340FE07F6A94}" type="sibTrans" cxnId="{64742B56-3DAD-44ED-A603-641B3C90F291}">
      <dgm:prSet/>
      <dgm:spPr/>
      <dgm:t>
        <a:bodyPr/>
        <a:lstStyle/>
        <a:p>
          <a:endParaRPr lang="en-US"/>
        </a:p>
      </dgm:t>
    </dgm:pt>
    <dgm:pt modelId="{E2295866-32EA-46D0-9DC2-D4C5E4EFE5B0}">
      <dgm:prSet/>
      <dgm:spPr/>
      <dgm:t>
        <a:bodyPr/>
        <a:lstStyle/>
        <a:p>
          <a:r>
            <a:rPr lang="tr-TR"/>
            <a:t>Test Cases:</a:t>
          </a:r>
          <a:endParaRPr lang="en-US"/>
        </a:p>
      </dgm:t>
    </dgm:pt>
    <dgm:pt modelId="{32C10E07-D7E0-445A-9341-2A27609299FA}" type="parTrans" cxnId="{DEC0BABC-9E37-44D1-9E3E-3A47F44DB341}">
      <dgm:prSet/>
      <dgm:spPr/>
      <dgm:t>
        <a:bodyPr/>
        <a:lstStyle/>
        <a:p>
          <a:endParaRPr lang="en-US"/>
        </a:p>
      </dgm:t>
    </dgm:pt>
    <dgm:pt modelId="{6D1BFF6C-09E2-42CB-A697-D19A2267218B}" type="sibTrans" cxnId="{DEC0BABC-9E37-44D1-9E3E-3A47F44DB341}">
      <dgm:prSet/>
      <dgm:spPr/>
      <dgm:t>
        <a:bodyPr/>
        <a:lstStyle/>
        <a:p>
          <a:endParaRPr lang="en-US"/>
        </a:p>
      </dgm:t>
    </dgm:pt>
    <dgm:pt modelId="{A31EAA47-43C2-4CF3-A843-87CC87AFE4F6}">
      <dgm:prSet/>
      <dgm:spPr/>
      <dgm:t>
        <a:bodyPr/>
        <a:lstStyle/>
        <a:p>
          <a:r>
            <a:rPr lang="tr-TR"/>
            <a:t>- Submit empty form → show error</a:t>
          </a:r>
          <a:endParaRPr lang="en-US"/>
        </a:p>
      </dgm:t>
    </dgm:pt>
    <dgm:pt modelId="{1B48D6B5-E456-40CA-A772-5BBF6D22E3A4}" type="parTrans" cxnId="{572CFFB1-7E81-4ACB-90EF-B1892BCF3F6A}">
      <dgm:prSet/>
      <dgm:spPr/>
      <dgm:t>
        <a:bodyPr/>
        <a:lstStyle/>
        <a:p>
          <a:endParaRPr lang="en-US"/>
        </a:p>
      </dgm:t>
    </dgm:pt>
    <dgm:pt modelId="{BC9A10F5-4A61-4839-8165-D069EC5AD67B}" type="sibTrans" cxnId="{572CFFB1-7E81-4ACB-90EF-B1892BCF3F6A}">
      <dgm:prSet/>
      <dgm:spPr/>
      <dgm:t>
        <a:bodyPr/>
        <a:lstStyle/>
        <a:p>
          <a:endParaRPr lang="en-US"/>
        </a:p>
      </dgm:t>
    </dgm:pt>
    <dgm:pt modelId="{0F04C076-1771-4E54-ADC0-22B82BC9FB05}">
      <dgm:prSet/>
      <dgm:spPr/>
      <dgm:t>
        <a:bodyPr/>
        <a:lstStyle/>
        <a:p>
          <a:r>
            <a:rPr lang="tr-TR"/>
            <a:t>- Vote twice → reject second vote</a:t>
          </a:r>
          <a:endParaRPr lang="en-US"/>
        </a:p>
      </dgm:t>
    </dgm:pt>
    <dgm:pt modelId="{27DA260D-699D-4B64-9300-041363459C79}" type="parTrans" cxnId="{478A85EC-1248-4E4C-965B-777F73117012}">
      <dgm:prSet/>
      <dgm:spPr/>
      <dgm:t>
        <a:bodyPr/>
        <a:lstStyle/>
        <a:p>
          <a:endParaRPr lang="en-US"/>
        </a:p>
      </dgm:t>
    </dgm:pt>
    <dgm:pt modelId="{77C91759-35BE-4F48-97F5-0EE9F1139470}" type="sibTrans" cxnId="{478A85EC-1248-4E4C-965B-777F73117012}">
      <dgm:prSet/>
      <dgm:spPr/>
      <dgm:t>
        <a:bodyPr/>
        <a:lstStyle/>
        <a:p>
          <a:endParaRPr lang="en-US"/>
        </a:p>
      </dgm:t>
    </dgm:pt>
    <dgm:pt modelId="{5AC0B611-08AB-4774-A8C1-4A3DDDAA8565}">
      <dgm:prSet/>
      <dgm:spPr/>
      <dgm:t>
        <a:bodyPr/>
        <a:lstStyle/>
        <a:p>
          <a:r>
            <a:rPr lang="tr-TR" dirty="0"/>
            <a:t>- </a:t>
          </a:r>
          <a:r>
            <a:rPr lang="tr-TR" dirty="0" err="1"/>
            <a:t>Load</a:t>
          </a:r>
          <a:r>
            <a:rPr lang="tr-TR" dirty="0"/>
            <a:t> </a:t>
          </a:r>
          <a:r>
            <a:rPr lang="tr-TR" dirty="0" err="1"/>
            <a:t>project</a:t>
          </a:r>
          <a:r>
            <a:rPr lang="tr-TR" dirty="0"/>
            <a:t> </a:t>
          </a:r>
          <a:r>
            <a:rPr lang="tr-TR" dirty="0" err="1"/>
            <a:t>list</a:t>
          </a:r>
          <a:r>
            <a:rPr lang="tr-TR" dirty="0"/>
            <a:t> → </a:t>
          </a:r>
          <a:r>
            <a:rPr lang="tr-TR" dirty="0" err="1"/>
            <a:t>should</a:t>
          </a:r>
          <a:r>
            <a:rPr lang="tr-TR" dirty="0"/>
            <a:t> </a:t>
          </a:r>
          <a:r>
            <a:rPr lang="tr-TR" dirty="0" err="1"/>
            <a:t>work</a:t>
          </a:r>
          <a:endParaRPr lang="en-US" dirty="0"/>
        </a:p>
      </dgm:t>
    </dgm:pt>
    <dgm:pt modelId="{83841EE6-3337-4E1B-A2FB-D0BFEAB0D7E0}" type="parTrans" cxnId="{4AFC6C46-0906-4481-9019-3F81EF5E9028}">
      <dgm:prSet/>
      <dgm:spPr/>
      <dgm:t>
        <a:bodyPr/>
        <a:lstStyle/>
        <a:p>
          <a:endParaRPr lang="en-US"/>
        </a:p>
      </dgm:t>
    </dgm:pt>
    <dgm:pt modelId="{6BC331E6-1A8D-4D31-B2D2-3008BEA4FC39}" type="sibTrans" cxnId="{4AFC6C46-0906-4481-9019-3F81EF5E9028}">
      <dgm:prSet/>
      <dgm:spPr/>
      <dgm:t>
        <a:bodyPr/>
        <a:lstStyle/>
        <a:p>
          <a:endParaRPr lang="en-US"/>
        </a:p>
      </dgm:t>
    </dgm:pt>
    <dgm:pt modelId="{952FE9E8-92D8-45CC-9DBD-38970A9EBC2F}">
      <dgm:prSet/>
      <dgm:spPr/>
      <dgm:t>
        <a:bodyPr/>
        <a:lstStyle/>
        <a:p>
          <a:r>
            <a:rPr lang="tr-TR" dirty="0"/>
            <a:t>- JSON </a:t>
          </a:r>
          <a:r>
            <a:rPr lang="tr-TR" dirty="0" err="1"/>
            <a:t>structure</a:t>
          </a:r>
          <a:r>
            <a:rPr lang="tr-TR" dirty="0"/>
            <a:t> → </a:t>
          </a:r>
          <a:r>
            <a:rPr lang="tr-TR" dirty="0" err="1"/>
            <a:t>validated</a:t>
          </a:r>
          <a:r>
            <a:rPr lang="tr-TR" dirty="0"/>
            <a:t> </a:t>
          </a:r>
          <a:r>
            <a:rPr lang="tr-TR" dirty="0" err="1"/>
            <a:t>via</a:t>
          </a:r>
          <a:r>
            <a:rPr lang="tr-TR" dirty="0"/>
            <a:t> </a:t>
          </a:r>
          <a:r>
            <a:rPr lang="tr-TR" dirty="0" err="1"/>
            <a:t>helper</a:t>
          </a:r>
          <a:r>
            <a:rPr lang="tr-TR" dirty="0"/>
            <a:t> </a:t>
          </a:r>
          <a:r>
            <a:rPr lang="tr-TR" dirty="0" err="1"/>
            <a:t>functions</a:t>
          </a:r>
          <a:endParaRPr lang="en-US" dirty="0"/>
        </a:p>
      </dgm:t>
    </dgm:pt>
    <dgm:pt modelId="{FDFA4A78-0BCF-4F50-8603-F294309E3D17}" type="parTrans" cxnId="{58C2D2C2-3372-4253-98A9-3014E90E9BC7}">
      <dgm:prSet/>
      <dgm:spPr/>
      <dgm:t>
        <a:bodyPr/>
        <a:lstStyle/>
        <a:p>
          <a:endParaRPr lang="en-US"/>
        </a:p>
      </dgm:t>
    </dgm:pt>
    <dgm:pt modelId="{4ADED35C-3FE8-470D-BC49-F34C14FB58B0}" type="sibTrans" cxnId="{58C2D2C2-3372-4253-98A9-3014E90E9BC7}">
      <dgm:prSet/>
      <dgm:spPr/>
      <dgm:t>
        <a:bodyPr/>
        <a:lstStyle/>
        <a:p>
          <a:endParaRPr lang="en-US"/>
        </a:p>
      </dgm:t>
    </dgm:pt>
    <dgm:pt modelId="{865EA92A-1583-4823-AFB0-2064AF7492C6}" type="pres">
      <dgm:prSet presAssocID="{F4AD10ED-0841-4EE8-B1B1-3D90EF9426DC}" presName="linear" presStyleCnt="0">
        <dgm:presLayoutVars>
          <dgm:animLvl val="lvl"/>
          <dgm:resizeHandles val="exact"/>
        </dgm:presLayoutVars>
      </dgm:prSet>
      <dgm:spPr/>
    </dgm:pt>
    <dgm:pt modelId="{417D8E74-FAB9-41DC-A0BC-63D6F17EC5D8}" type="pres">
      <dgm:prSet presAssocID="{DE8922BF-E84A-43E0-8E78-8592A449E42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85B2D90-6DC9-4CB3-8C37-D9399D6183FC}" type="pres">
      <dgm:prSet presAssocID="{6D618B4B-4206-46AC-95A7-340FE07F6A94}" presName="spacer" presStyleCnt="0"/>
      <dgm:spPr/>
    </dgm:pt>
    <dgm:pt modelId="{FDC96CEF-D2A4-4573-A053-33A83B0CF83F}" type="pres">
      <dgm:prSet presAssocID="{E2295866-32EA-46D0-9DC2-D4C5E4EFE5B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A0DFDFA-6B73-47FE-B073-AF933CC84394}" type="pres">
      <dgm:prSet presAssocID="{6D1BFF6C-09E2-42CB-A697-D19A2267218B}" presName="spacer" presStyleCnt="0"/>
      <dgm:spPr/>
    </dgm:pt>
    <dgm:pt modelId="{B1B24649-A947-4639-B797-E3FD726DC859}" type="pres">
      <dgm:prSet presAssocID="{A31EAA47-43C2-4CF3-A843-87CC87AFE4F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DFC9808-2A75-4875-832F-88C1EE1C254C}" type="pres">
      <dgm:prSet presAssocID="{BC9A10F5-4A61-4839-8165-D069EC5AD67B}" presName="spacer" presStyleCnt="0"/>
      <dgm:spPr/>
    </dgm:pt>
    <dgm:pt modelId="{0C508B3E-E507-4F89-B634-119E5F226E5E}" type="pres">
      <dgm:prSet presAssocID="{0F04C076-1771-4E54-ADC0-22B82BC9FB0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7154229-28FB-44A9-A936-7CB8B8ECD171}" type="pres">
      <dgm:prSet presAssocID="{77C91759-35BE-4F48-97F5-0EE9F1139470}" presName="spacer" presStyleCnt="0"/>
      <dgm:spPr/>
    </dgm:pt>
    <dgm:pt modelId="{A6A8AE39-A3C4-41FF-A45F-716C7CFE8CAC}" type="pres">
      <dgm:prSet presAssocID="{5AC0B611-08AB-4774-A8C1-4A3DDDAA856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0B12C15-6A50-4820-9236-9C9E1EDE5F01}" type="pres">
      <dgm:prSet presAssocID="{6BC331E6-1A8D-4D31-B2D2-3008BEA4FC39}" presName="spacer" presStyleCnt="0"/>
      <dgm:spPr/>
    </dgm:pt>
    <dgm:pt modelId="{41256962-9DB8-4719-8CAE-EDECCA4355B5}" type="pres">
      <dgm:prSet presAssocID="{952FE9E8-92D8-45CC-9DBD-38970A9EBC2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1B72001-5C93-415F-833F-C3088DBD79C7}" type="presOf" srcId="{5AC0B611-08AB-4774-A8C1-4A3DDDAA8565}" destId="{A6A8AE39-A3C4-41FF-A45F-716C7CFE8CAC}" srcOrd="0" destOrd="0" presId="urn:microsoft.com/office/officeart/2005/8/layout/vList2"/>
    <dgm:cxn modelId="{FB433738-8E2D-4046-A92D-46B1B9844F62}" type="presOf" srcId="{0F04C076-1771-4E54-ADC0-22B82BC9FB05}" destId="{0C508B3E-E507-4F89-B634-119E5F226E5E}" srcOrd="0" destOrd="0" presId="urn:microsoft.com/office/officeart/2005/8/layout/vList2"/>
    <dgm:cxn modelId="{934F1A41-7CDF-4FCC-8E90-7A314609947E}" type="presOf" srcId="{952FE9E8-92D8-45CC-9DBD-38970A9EBC2F}" destId="{41256962-9DB8-4719-8CAE-EDECCA4355B5}" srcOrd="0" destOrd="0" presId="urn:microsoft.com/office/officeart/2005/8/layout/vList2"/>
    <dgm:cxn modelId="{FCCCB742-D4C9-4F48-97C2-D4F3014DB218}" type="presOf" srcId="{A31EAA47-43C2-4CF3-A843-87CC87AFE4F6}" destId="{B1B24649-A947-4639-B797-E3FD726DC859}" srcOrd="0" destOrd="0" presId="urn:microsoft.com/office/officeart/2005/8/layout/vList2"/>
    <dgm:cxn modelId="{4AFC6C46-0906-4481-9019-3F81EF5E9028}" srcId="{F4AD10ED-0841-4EE8-B1B1-3D90EF9426DC}" destId="{5AC0B611-08AB-4774-A8C1-4A3DDDAA8565}" srcOrd="4" destOrd="0" parTransId="{83841EE6-3337-4E1B-A2FB-D0BFEAB0D7E0}" sibTransId="{6BC331E6-1A8D-4D31-B2D2-3008BEA4FC39}"/>
    <dgm:cxn modelId="{51252748-0EBB-421A-B854-36ACE4B58842}" type="presOf" srcId="{E2295866-32EA-46D0-9DC2-D4C5E4EFE5B0}" destId="{FDC96CEF-D2A4-4573-A053-33A83B0CF83F}" srcOrd="0" destOrd="0" presId="urn:microsoft.com/office/officeart/2005/8/layout/vList2"/>
    <dgm:cxn modelId="{6B009852-55FD-4690-8DEA-39ED4AEFD53B}" type="presOf" srcId="{DE8922BF-E84A-43E0-8E78-8592A449E426}" destId="{417D8E74-FAB9-41DC-A0BC-63D6F17EC5D8}" srcOrd="0" destOrd="0" presId="urn:microsoft.com/office/officeart/2005/8/layout/vList2"/>
    <dgm:cxn modelId="{64742B56-3DAD-44ED-A603-641B3C90F291}" srcId="{F4AD10ED-0841-4EE8-B1B1-3D90EF9426DC}" destId="{DE8922BF-E84A-43E0-8E78-8592A449E426}" srcOrd="0" destOrd="0" parTransId="{64BE208D-E36A-4BBD-896C-D0CCF24C41FE}" sibTransId="{6D618B4B-4206-46AC-95A7-340FE07F6A94}"/>
    <dgm:cxn modelId="{572CFFB1-7E81-4ACB-90EF-B1892BCF3F6A}" srcId="{F4AD10ED-0841-4EE8-B1B1-3D90EF9426DC}" destId="{A31EAA47-43C2-4CF3-A843-87CC87AFE4F6}" srcOrd="2" destOrd="0" parTransId="{1B48D6B5-E456-40CA-A772-5BBF6D22E3A4}" sibTransId="{BC9A10F5-4A61-4839-8165-D069EC5AD67B}"/>
    <dgm:cxn modelId="{DEC0BABC-9E37-44D1-9E3E-3A47F44DB341}" srcId="{F4AD10ED-0841-4EE8-B1B1-3D90EF9426DC}" destId="{E2295866-32EA-46D0-9DC2-D4C5E4EFE5B0}" srcOrd="1" destOrd="0" parTransId="{32C10E07-D7E0-445A-9341-2A27609299FA}" sibTransId="{6D1BFF6C-09E2-42CB-A697-D19A2267218B}"/>
    <dgm:cxn modelId="{58C2D2C2-3372-4253-98A9-3014E90E9BC7}" srcId="{F4AD10ED-0841-4EE8-B1B1-3D90EF9426DC}" destId="{952FE9E8-92D8-45CC-9DBD-38970A9EBC2F}" srcOrd="5" destOrd="0" parTransId="{FDFA4A78-0BCF-4F50-8603-F294309E3D17}" sibTransId="{4ADED35C-3FE8-470D-BC49-F34C14FB58B0}"/>
    <dgm:cxn modelId="{1C4367EA-E6A0-4E86-B1FA-BB0A62C4B50D}" type="presOf" srcId="{F4AD10ED-0841-4EE8-B1B1-3D90EF9426DC}" destId="{865EA92A-1583-4823-AFB0-2064AF7492C6}" srcOrd="0" destOrd="0" presId="urn:microsoft.com/office/officeart/2005/8/layout/vList2"/>
    <dgm:cxn modelId="{478A85EC-1248-4E4C-965B-777F73117012}" srcId="{F4AD10ED-0841-4EE8-B1B1-3D90EF9426DC}" destId="{0F04C076-1771-4E54-ADC0-22B82BC9FB05}" srcOrd="3" destOrd="0" parTransId="{27DA260D-699D-4B64-9300-041363459C79}" sibTransId="{77C91759-35BE-4F48-97F5-0EE9F1139470}"/>
    <dgm:cxn modelId="{30170735-CD54-4DCC-BA0C-D33D6A1F4253}" type="presParOf" srcId="{865EA92A-1583-4823-AFB0-2064AF7492C6}" destId="{417D8E74-FAB9-41DC-A0BC-63D6F17EC5D8}" srcOrd="0" destOrd="0" presId="urn:microsoft.com/office/officeart/2005/8/layout/vList2"/>
    <dgm:cxn modelId="{017F498A-D3FD-4068-87CA-96BA7FB8FDF5}" type="presParOf" srcId="{865EA92A-1583-4823-AFB0-2064AF7492C6}" destId="{985B2D90-6DC9-4CB3-8C37-D9399D6183FC}" srcOrd="1" destOrd="0" presId="urn:microsoft.com/office/officeart/2005/8/layout/vList2"/>
    <dgm:cxn modelId="{D2746E48-1A6D-484A-B07E-F6EBE61204D9}" type="presParOf" srcId="{865EA92A-1583-4823-AFB0-2064AF7492C6}" destId="{FDC96CEF-D2A4-4573-A053-33A83B0CF83F}" srcOrd="2" destOrd="0" presId="urn:microsoft.com/office/officeart/2005/8/layout/vList2"/>
    <dgm:cxn modelId="{32015945-38DE-49E1-9E36-D0C8504D24FC}" type="presParOf" srcId="{865EA92A-1583-4823-AFB0-2064AF7492C6}" destId="{CA0DFDFA-6B73-47FE-B073-AF933CC84394}" srcOrd="3" destOrd="0" presId="urn:microsoft.com/office/officeart/2005/8/layout/vList2"/>
    <dgm:cxn modelId="{9B5E9AE5-954D-4BF4-B867-1722E9207F1F}" type="presParOf" srcId="{865EA92A-1583-4823-AFB0-2064AF7492C6}" destId="{B1B24649-A947-4639-B797-E3FD726DC859}" srcOrd="4" destOrd="0" presId="urn:microsoft.com/office/officeart/2005/8/layout/vList2"/>
    <dgm:cxn modelId="{0B369FF2-4BE4-4F21-8130-5C35ADEC49CD}" type="presParOf" srcId="{865EA92A-1583-4823-AFB0-2064AF7492C6}" destId="{9DFC9808-2A75-4875-832F-88C1EE1C254C}" srcOrd="5" destOrd="0" presId="urn:microsoft.com/office/officeart/2005/8/layout/vList2"/>
    <dgm:cxn modelId="{313E2C8F-9680-438B-9236-9548632098BC}" type="presParOf" srcId="{865EA92A-1583-4823-AFB0-2064AF7492C6}" destId="{0C508B3E-E507-4F89-B634-119E5F226E5E}" srcOrd="6" destOrd="0" presId="urn:microsoft.com/office/officeart/2005/8/layout/vList2"/>
    <dgm:cxn modelId="{C6ED4A08-746A-42F8-9BAF-33748795C44B}" type="presParOf" srcId="{865EA92A-1583-4823-AFB0-2064AF7492C6}" destId="{B7154229-28FB-44A9-A936-7CB8B8ECD171}" srcOrd="7" destOrd="0" presId="urn:microsoft.com/office/officeart/2005/8/layout/vList2"/>
    <dgm:cxn modelId="{E1560091-5427-473D-8061-880190F41425}" type="presParOf" srcId="{865EA92A-1583-4823-AFB0-2064AF7492C6}" destId="{A6A8AE39-A3C4-41FF-A45F-716C7CFE8CAC}" srcOrd="8" destOrd="0" presId="urn:microsoft.com/office/officeart/2005/8/layout/vList2"/>
    <dgm:cxn modelId="{5F41BEA0-DD9B-4F28-B2CF-0A9527A43075}" type="presParOf" srcId="{865EA92A-1583-4823-AFB0-2064AF7492C6}" destId="{30B12C15-6A50-4820-9236-9C9E1EDE5F01}" srcOrd="9" destOrd="0" presId="urn:microsoft.com/office/officeart/2005/8/layout/vList2"/>
    <dgm:cxn modelId="{97589650-A91A-4C27-A85E-F46A553C0B2A}" type="presParOf" srcId="{865EA92A-1583-4823-AFB0-2064AF7492C6}" destId="{41256962-9DB8-4719-8CAE-EDECCA4355B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423127-0380-4D53-8AB0-9767BF4375F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CF23836-9ED6-4A3C-8AAE-0C2062B5FACE}">
      <dgm:prSet/>
      <dgm:spPr/>
      <dgm:t>
        <a:bodyPr/>
        <a:lstStyle/>
        <a:p>
          <a:pPr>
            <a:defRPr cap="all"/>
          </a:pPr>
          <a:r>
            <a:rPr lang="en-US"/>
            <a:t>🎥 Features Demonstrated:</a:t>
          </a:r>
        </a:p>
      </dgm:t>
    </dgm:pt>
    <dgm:pt modelId="{AF474E4F-7595-44AE-8E5F-6434B712ADD7}" type="parTrans" cxnId="{58FEEE7A-E27C-434C-8118-4EC7980C7653}">
      <dgm:prSet/>
      <dgm:spPr/>
      <dgm:t>
        <a:bodyPr/>
        <a:lstStyle/>
        <a:p>
          <a:endParaRPr lang="en-US"/>
        </a:p>
      </dgm:t>
    </dgm:pt>
    <dgm:pt modelId="{2D6876C6-C9D4-4F4B-810C-8271552E8916}" type="sibTrans" cxnId="{58FEEE7A-E27C-434C-8118-4EC7980C7653}">
      <dgm:prSet/>
      <dgm:spPr/>
      <dgm:t>
        <a:bodyPr/>
        <a:lstStyle/>
        <a:p>
          <a:endParaRPr lang="en-US"/>
        </a:p>
      </dgm:t>
    </dgm:pt>
    <dgm:pt modelId="{9071B8D6-CBCB-4C25-BC9D-F71CB9FCC33C}">
      <dgm:prSet/>
      <dgm:spPr/>
      <dgm:t>
        <a:bodyPr/>
        <a:lstStyle/>
        <a:p>
          <a:pPr>
            <a:defRPr cap="all"/>
          </a:pPr>
          <a:r>
            <a:rPr lang="en-US"/>
            <a:t>- Submit a new project anonymously</a:t>
          </a:r>
        </a:p>
      </dgm:t>
    </dgm:pt>
    <dgm:pt modelId="{ECAB323F-D043-46D9-9FA6-CDD3195F534A}" type="parTrans" cxnId="{A336DDFD-50DA-4BE3-A2E7-D561F7C06725}">
      <dgm:prSet/>
      <dgm:spPr/>
      <dgm:t>
        <a:bodyPr/>
        <a:lstStyle/>
        <a:p>
          <a:endParaRPr lang="en-US"/>
        </a:p>
      </dgm:t>
    </dgm:pt>
    <dgm:pt modelId="{66A116EC-F1D7-4CCF-89A4-1C9349CA26AD}" type="sibTrans" cxnId="{A336DDFD-50DA-4BE3-A2E7-D561F7C06725}">
      <dgm:prSet/>
      <dgm:spPr/>
      <dgm:t>
        <a:bodyPr/>
        <a:lstStyle/>
        <a:p>
          <a:endParaRPr lang="en-US"/>
        </a:p>
      </dgm:t>
    </dgm:pt>
    <dgm:pt modelId="{F0CD2A54-F622-4E10-BD7D-7BDC97B66D5F}">
      <dgm:prSet/>
      <dgm:spPr/>
      <dgm:t>
        <a:bodyPr/>
        <a:lstStyle/>
        <a:p>
          <a:pPr>
            <a:defRPr cap="all"/>
          </a:pPr>
          <a:r>
            <a:rPr lang="en-US"/>
            <a:t>- View all submitted projects</a:t>
          </a:r>
        </a:p>
      </dgm:t>
    </dgm:pt>
    <dgm:pt modelId="{92D151CC-04EE-48A5-AC28-963CC4F9F169}" type="parTrans" cxnId="{198C147D-61AA-4431-9A84-B757EB483F57}">
      <dgm:prSet/>
      <dgm:spPr/>
      <dgm:t>
        <a:bodyPr/>
        <a:lstStyle/>
        <a:p>
          <a:endParaRPr lang="en-US"/>
        </a:p>
      </dgm:t>
    </dgm:pt>
    <dgm:pt modelId="{53E6D45F-B0D7-4CD9-B667-0D37F4F37278}" type="sibTrans" cxnId="{198C147D-61AA-4431-9A84-B757EB483F57}">
      <dgm:prSet/>
      <dgm:spPr/>
      <dgm:t>
        <a:bodyPr/>
        <a:lstStyle/>
        <a:p>
          <a:endParaRPr lang="en-US"/>
        </a:p>
      </dgm:t>
    </dgm:pt>
    <dgm:pt modelId="{04F64E72-FD10-4BA4-B6F4-9CD9D5D4AB81}">
      <dgm:prSet/>
      <dgm:spPr/>
      <dgm:t>
        <a:bodyPr/>
        <a:lstStyle/>
        <a:p>
          <a:pPr>
            <a:defRPr cap="all"/>
          </a:pPr>
          <a:r>
            <a:rPr lang="en-US"/>
            <a:t>- Vote once per project (cookie-limited)</a:t>
          </a:r>
        </a:p>
      </dgm:t>
    </dgm:pt>
    <dgm:pt modelId="{7259C713-8F58-4DCB-B4C6-A2C5C1CC427E}" type="parTrans" cxnId="{263C811E-1DBD-41B8-B55D-5D41FD596D22}">
      <dgm:prSet/>
      <dgm:spPr/>
      <dgm:t>
        <a:bodyPr/>
        <a:lstStyle/>
        <a:p>
          <a:endParaRPr lang="en-US"/>
        </a:p>
      </dgm:t>
    </dgm:pt>
    <dgm:pt modelId="{01036347-C22F-46D2-B9AC-D022243AC42F}" type="sibTrans" cxnId="{263C811E-1DBD-41B8-B55D-5D41FD596D22}">
      <dgm:prSet/>
      <dgm:spPr/>
      <dgm:t>
        <a:bodyPr/>
        <a:lstStyle/>
        <a:p>
          <a:endParaRPr lang="en-US"/>
        </a:p>
      </dgm:t>
    </dgm:pt>
    <dgm:pt modelId="{FECAC3F4-725C-4F8B-8148-946BC105173C}">
      <dgm:prSet/>
      <dgm:spPr/>
      <dgm:t>
        <a:bodyPr/>
        <a:lstStyle/>
        <a:p>
          <a:pPr>
            <a:defRPr cap="all"/>
          </a:pPr>
          <a:r>
            <a:rPr lang="en-US"/>
            <a:t>- Vote counts update (requires page refresh)</a:t>
          </a:r>
        </a:p>
      </dgm:t>
    </dgm:pt>
    <dgm:pt modelId="{2C54A4A3-5D39-454D-A329-23CB04CD09CD}" type="parTrans" cxnId="{A9B72336-720B-4107-84F1-DF5328498EBE}">
      <dgm:prSet/>
      <dgm:spPr/>
      <dgm:t>
        <a:bodyPr/>
        <a:lstStyle/>
        <a:p>
          <a:endParaRPr lang="en-US"/>
        </a:p>
      </dgm:t>
    </dgm:pt>
    <dgm:pt modelId="{0202CD21-54C9-4716-9C10-662ACB9CF6C0}" type="sibTrans" cxnId="{A9B72336-720B-4107-84F1-DF5328498EBE}">
      <dgm:prSet/>
      <dgm:spPr/>
      <dgm:t>
        <a:bodyPr/>
        <a:lstStyle/>
        <a:p>
          <a:endParaRPr lang="en-US"/>
        </a:p>
      </dgm:t>
    </dgm:pt>
    <dgm:pt modelId="{2E4ACC22-90F9-4115-8202-5861F47633CA}" type="pres">
      <dgm:prSet presAssocID="{FB423127-0380-4D53-8AB0-9767BF4375F7}" presName="root" presStyleCnt="0">
        <dgm:presLayoutVars>
          <dgm:dir/>
          <dgm:resizeHandles val="exact"/>
        </dgm:presLayoutVars>
      </dgm:prSet>
      <dgm:spPr/>
    </dgm:pt>
    <dgm:pt modelId="{6F7D030B-768A-4D44-998B-6B7182AEE021}" type="pres">
      <dgm:prSet presAssocID="{8CF23836-9ED6-4A3C-8AAE-0C2062B5FACE}" presName="compNode" presStyleCnt="0"/>
      <dgm:spPr/>
    </dgm:pt>
    <dgm:pt modelId="{726CFB99-34FC-41E9-A2FF-FE203FAF0122}" type="pres">
      <dgm:prSet presAssocID="{8CF23836-9ED6-4A3C-8AAE-0C2062B5FACE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5F9031D-68EB-43DF-9348-E0D7D53C6F88}" type="pres">
      <dgm:prSet presAssocID="{8CF23836-9ED6-4A3C-8AAE-0C2062B5FAC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BF096280-B9B0-45AE-8553-DED7BB4E8A65}" type="pres">
      <dgm:prSet presAssocID="{8CF23836-9ED6-4A3C-8AAE-0C2062B5FACE}" presName="spaceRect" presStyleCnt="0"/>
      <dgm:spPr/>
    </dgm:pt>
    <dgm:pt modelId="{B6CC6740-46DE-4E57-9EE3-362037453C42}" type="pres">
      <dgm:prSet presAssocID="{8CF23836-9ED6-4A3C-8AAE-0C2062B5FACE}" presName="textRect" presStyleLbl="revTx" presStyleIdx="0" presStyleCnt="5">
        <dgm:presLayoutVars>
          <dgm:chMax val="1"/>
          <dgm:chPref val="1"/>
        </dgm:presLayoutVars>
      </dgm:prSet>
      <dgm:spPr/>
    </dgm:pt>
    <dgm:pt modelId="{0808FED1-34FD-4C10-B37D-A56650E31EF9}" type="pres">
      <dgm:prSet presAssocID="{2D6876C6-C9D4-4F4B-810C-8271552E8916}" presName="sibTrans" presStyleCnt="0"/>
      <dgm:spPr/>
    </dgm:pt>
    <dgm:pt modelId="{C79358DD-4DB8-4124-BD3D-D4110D7A166A}" type="pres">
      <dgm:prSet presAssocID="{9071B8D6-CBCB-4C25-BC9D-F71CB9FCC33C}" presName="compNode" presStyleCnt="0"/>
      <dgm:spPr/>
    </dgm:pt>
    <dgm:pt modelId="{B218739D-6481-4A54-B560-3FAEC0427E9B}" type="pres">
      <dgm:prSet presAssocID="{9071B8D6-CBCB-4C25-BC9D-F71CB9FCC33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C332C13-1013-42A7-9F08-6AC8968FA3E2}" type="pres">
      <dgm:prSet presAssocID="{9071B8D6-CBCB-4C25-BC9D-F71CB9FCC33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ullanıcı"/>
        </a:ext>
      </dgm:extLst>
    </dgm:pt>
    <dgm:pt modelId="{A4DF06DC-8ED2-429F-9DA3-9293A5C23388}" type="pres">
      <dgm:prSet presAssocID="{9071B8D6-CBCB-4C25-BC9D-F71CB9FCC33C}" presName="spaceRect" presStyleCnt="0"/>
      <dgm:spPr/>
    </dgm:pt>
    <dgm:pt modelId="{06E64457-9668-430B-B657-0F472540E871}" type="pres">
      <dgm:prSet presAssocID="{9071B8D6-CBCB-4C25-BC9D-F71CB9FCC33C}" presName="textRect" presStyleLbl="revTx" presStyleIdx="1" presStyleCnt="5">
        <dgm:presLayoutVars>
          <dgm:chMax val="1"/>
          <dgm:chPref val="1"/>
        </dgm:presLayoutVars>
      </dgm:prSet>
      <dgm:spPr/>
    </dgm:pt>
    <dgm:pt modelId="{7E8588AE-E3D3-4605-A2F4-4B18AFF05E1F}" type="pres">
      <dgm:prSet presAssocID="{66A116EC-F1D7-4CCF-89A4-1C9349CA26AD}" presName="sibTrans" presStyleCnt="0"/>
      <dgm:spPr/>
    </dgm:pt>
    <dgm:pt modelId="{8F481CE7-6041-4894-A160-385CECDF890C}" type="pres">
      <dgm:prSet presAssocID="{F0CD2A54-F622-4E10-BD7D-7BDC97B66D5F}" presName="compNode" presStyleCnt="0"/>
      <dgm:spPr/>
    </dgm:pt>
    <dgm:pt modelId="{B945C1ED-273C-4CDF-9CEE-5855907F3EA2}" type="pres">
      <dgm:prSet presAssocID="{F0CD2A54-F622-4E10-BD7D-7BDC97B66D5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EF52AB7-53F3-402B-B4F8-8CC276E4CE05}" type="pres">
      <dgm:prSet presAssocID="{F0CD2A54-F622-4E10-BD7D-7BDC97B66D5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gi"/>
        </a:ext>
      </dgm:extLst>
    </dgm:pt>
    <dgm:pt modelId="{E09E9A27-864D-4964-AF18-C62FBD3A34F2}" type="pres">
      <dgm:prSet presAssocID="{F0CD2A54-F622-4E10-BD7D-7BDC97B66D5F}" presName="spaceRect" presStyleCnt="0"/>
      <dgm:spPr/>
    </dgm:pt>
    <dgm:pt modelId="{C2B2BACE-D300-4657-911A-50D7CC25F42D}" type="pres">
      <dgm:prSet presAssocID="{F0CD2A54-F622-4E10-BD7D-7BDC97B66D5F}" presName="textRect" presStyleLbl="revTx" presStyleIdx="2" presStyleCnt="5">
        <dgm:presLayoutVars>
          <dgm:chMax val="1"/>
          <dgm:chPref val="1"/>
        </dgm:presLayoutVars>
      </dgm:prSet>
      <dgm:spPr/>
    </dgm:pt>
    <dgm:pt modelId="{6A318E0E-7FD7-4021-A124-4CD0318641CA}" type="pres">
      <dgm:prSet presAssocID="{53E6D45F-B0D7-4CD9-B667-0D37F4F37278}" presName="sibTrans" presStyleCnt="0"/>
      <dgm:spPr/>
    </dgm:pt>
    <dgm:pt modelId="{3E61E21E-EA42-429D-943F-B36EA6BDC55A}" type="pres">
      <dgm:prSet presAssocID="{04F64E72-FD10-4BA4-B6F4-9CD9D5D4AB81}" presName="compNode" presStyleCnt="0"/>
      <dgm:spPr/>
    </dgm:pt>
    <dgm:pt modelId="{E6BC8719-6325-45C3-B55B-CB46545A2D40}" type="pres">
      <dgm:prSet presAssocID="{04F64E72-FD10-4BA4-B6F4-9CD9D5D4AB8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623A252-B71F-4DDD-A040-F9E43A762B3F}" type="pres">
      <dgm:prSet presAssocID="{04F64E72-FD10-4BA4-B6F4-9CD9D5D4AB8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B6EE1159-FDEE-49C0-830A-8A6F38AC6274}" type="pres">
      <dgm:prSet presAssocID="{04F64E72-FD10-4BA4-B6F4-9CD9D5D4AB81}" presName="spaceRect" presStyleCnt="0"/>
      <dgm:spPr/>
    </dgm:pt>
    <dgm:pt modelId="{E2756F03-2DF2-4A7A-911C-600A4B78B1C9}" type="pres">
      <dgm:prSet presAssocID="{04F64E72-FD10-4BA4-B6F4-9CD9D5D4AB81}" presName="textRect" presStyleLbl="revTx" presStyleIdx="3" presStyleCnt="5">
        <dgm:presLayoutVars>
          <dgm:chMax val="1"/>
          <dgm:chPref val="1"/>
        </dgm:presLayoutVars>
      </dgm:prSet>
      <dgm:spPr/>
    </dgm:pt>
    <dgm:pt modelId="{2927A253-7C64-4369-97A0-982333BB694E}" type="pres">
      <dgm:prSet presAssocID="{01036347-C22F-46D2-B9AC-D022243AC42F}" presName="sibTrans" presStyleCnt="0"/>
      <dgm:spPr/>
    </dgm:pt>
    <dgm:pt modelId="{6130F9F7-9C33-4C3E-8377-3345A9B086D6}" type="pres">
      <dgm:prSet presAssocID="{FECAC3F4-725C-4F8B-8148-946BC105173C}" presName="compNode" presStyleCnt="0"/>
      <dgm:spPr/>
    </dgm:pt>
    <dgm:pt modelId="{5C39ED05-334E-41F7-8BBA-0D2077F801B1}" type="pres">
      <dgm:prSet presAssocID="{FECAC3F4-725C-4F8B-8148-946BC105173C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529FEF7-0517-48E6-BA7B-08B526760145}" type="pres">
      <dgm:prSet presAssocID="{FECAC3F4-725C-4F8B-8148-946BC10517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o"/>
        </a:ext>
      </dgm:extLst>
    </dgm:pt>
    <dgm:pt modelId="{AC32AD0E-7FA7-4E3A-BD0D-11DADB2BDDD6}" type="pres">
      <dgm:prSet presAssocID="{FECAC3F4-725C-4F8B-8148-946BC105173C}" presName="spaceRect" presStyleCnt="0"/>
      <dgm:spPr/>
    </dgm:pt>
    <dgm:pt modelId="{C4DF91C3-91B5-4507-AB5E-D8697574B34C}" type="pres">
      <dgm:prSet presAssocID="{FECAC3F4-725C-4F8B-8148-946BC105173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63C811E-1DBD-41B8-B55D-5D41FD596D22}" srcId="{FB423127-0380-4D53-8AB0-9767BF4375F7}" destId="{04F64E72-FD10-4BA4-B6F4-9CD9D5D4AB81}" srcOrd="3" destOrd="0" parTransId="{7259C713-8F58-4DCB-B4C6-A2C5C1CC427E}" sibTransId="{01036347-C22F-46D2-B9AC-D022243AC42F}"/>
    <dgm:cxn modelId="{843D9723-C979-481D-B0D5-D01C9BE624AB}" type="presOf" srcId="{8CF23836-9ED6-4A3C-8AAE-0C2062B5FACE}" destId="{B6CC6740-46DE-4E57-9EE3-362037453C42}" srcOrd="0" destOrd="0" presId="urn:microsoft.com/office/officeart/2018/5/layout/IconLeafLabelList"/>
    <dgm:cxn modelId="{A9B72336-720B-4107-84F1-DF5328498EBE}" srcId="{FB423127-0380-4D53-8AB0-9767BF4375F7}" destId="{FECAC3F4-725C-4F8B-8148-946BC105173C}" srcOrd="4" destOrd="0" parTransId="{2C54A4A3-5D39-454D-A329-23CB04CD09CD}" sibTransId="{0202CD21-54C9-4716-9C10-662ACB9CF6C0}"/>
    <dgm:cxn modelId="{58FEEE7A-E27C-434C-8118-4EC7980C7653}" srcId="{FB423127-0380-4D53-8AB0-9767BF4375F7}" destId="{8CF23836-9ED6-4A3C-8AAE-0C2062B5FACE}" srcOrd="0" destOrd="0" parTransId="{AF474E4F-7595-44AE-8E5F-6434B712ADD7}" sibTransId="{2D6876C6-C9D4-4F4B-810C-8271552E8916}"/>
    <dgm:cxn modelId="{198C147D-61AA-4431-9A84-B757EB483F57}" srcId="{FB423127-0380-4D53-8AB0-9767BF4375F7}" destId="{F0CD2A54-F622-4E10-BD7D-7BDC97B66D5F}" srcOrd="2" destOrd="0" parTransId="{92D151CC-04EE-48A5-AC28-963CC4F9F169}" sibTransId="{53E6D45F-B0D7-4CD9-B667-0D37F4F37278}"/>
    <dgm:cxn modelId="{93DB2A8C-EC4A-4D5A-B412-9E4949C5A888}" type="presOf" srcId="{04F64E72-FD10-4BA4-B6F4-9CD9D5D4AB81}" destId="{E2756F03-2DF2-4A7A-911C-600A4B78B1C9}" srcOrd="0" destOrd="0" presId="urn:microsoft.com/office/officeart/2018/5/layout/IconLeafLabelList"/>
    <dgm:cxn modelId="{BAD2359D-41D9-4DD2-9EEE-CEB3629CA8C5}" type="presOf" srcId="{9071B8D6-CBCB-4C25-BC9D-F71CB9FCC33C}" destId="{06E64457-9668-430B-B657-0F472540E871}" srcOrd="0" destOrd="0" presId="urn:microsoft.com/office/officeart/2018/5/layout/IconLeafLabelList"/>
    <dgm:cxn modelId="{074C10BA-9DAB-405F-8809-DC0862B33A0D}" type="presOf" srcId="{FECAC3F4-725C-4F8B-8148-946BC105173C}" destId="{C4DF91C3-91B5-4507-AB5E-D8697574B34C}" srcOrd="0" destOrd="0" presId="urn:microsoft.com/office/officeart/2018/5/layout/IconLeafLabelList"/>
    <dgm:cxn modelId="{50E593DC-A437-4B4C-9750-651957DC2C4B}" type="presOf" srcId="{FB423127-0380-4D53-8AB0-9767BF4375F7}" destId="{2E4ACC22-90F9-4115-8202-5861F47633CA}" srcOrd="0" destOrd="0" presId="urn:microsoft.com/office/officeart/2018/5/layout/IconLeafLabelList"/>
    <dgm:cxn modelId="{52C962F6-7245-4B92-ACEC-68E1F687E662}" type="presOf" srcId="{F0CD2A54-F622-4E10-BD7D-7BDC97B66D5F}" destId="{C2B2BACE-D300-4657-911A-50D7CC25F42D}" srcOrd="0" destOrd="0" presId="urn:microsoft.com/office/officeart/2018/5/layout/IconLeafLabelList"/>
    <dgm:cxn modelId="{A336DDFD-50DA-4BE3-A2E7-D561F7C06725}" srcId="{FB423127-0380-4D53-8AB0-9767BF4375F7}" destId="{9071B8D6-CBCB-4C25-BC9D-F71CB9FCC33C}" srcOrd="1" destOrd="0" parTransId="{ECAB323F-D043-46D9-9FA6-CDD3195F534A}" sibTransId="{66A116EC-F1D7-4CCF-89A4-1C9349CA26AD}"/>
    <dgm:cxn modelId="{EB88DDDB-A668-4D82-B73A-CCF0A2BBB064}" type="presParOf" srcId="{2E4ACC22-90F9-4115-8202-5861F47633CA}" destId="{6F7D030B-768A-4D44-998B-6B7182AEE021}" srcOrd="0" destOrd="0" presId="urn:microsoft.com/office/officeart/2018/5/layout/IconLeafLabelList"/>
    <dgm:cxn modelId="{B08284ED-FD65-403F-9817-42DBC5625840}" type="presParOf" srcId="{6F7D030B-768A-4D44-998B-6B7182AEE021}" destId="{726CFB99-34FC-41E9-A2FF-FE203FAF0122}" srcOrd="0" destOrd="0" presId="urn:microsoft.com/office/officeart/2018/5/layout/IconLeafLabelList"/>
    <dgm:cxn modelId="{13FE4BA1-0802-427F-BAE7-8E9790797404}" type="presParOf" srcId="{6F7D030B-768A-4D44-998B-6B7182AEE021}" destId="{65F9031D-68EB-43DF-9348-E0D7D53C6F88}" srcOrd="1" destOrd="0" presId="urn:microsoft.com/office/officeart/2018/5/layout/IconLeafLabelList"/>
    <dgm:cxn modelId="{BCF12114-5072-477A-B871-BAF2A02F244D}" type="presParOf" srcId="{6F7D030B-768A-4D44-998B-6B7182AEE021}" destId="{BF096280-B9B0-45AE-8553-DED7BB4E8A65}" srcOrd="2" destOrd="0" presId="urn:microsoft.com/office/officeart/2018/5/layout/IconLeafLabelList"/>
    <dgm:cxn modelId="{E09A8825-3CB9-4F03-B5E1-0769B04C7C7C}" type="presParOf" srcId="{6F7D030B-768A-4D44-998B-6B7182AEE021}" destId="{B6CC6740-46DE-4E57-9EE3-362037453C42}" srcOrd="3" destOrd="0" presId="urn:microsoft.com/office/officeart/2018/5/layout/IconLeafLabelList"/>
    <dgm:cxn modelId="{B5E6EEFA-D294-45D0-9767-C2642CE46D26}" type="presParOf" srcId="{2E4ACC22-90F9-4115-8202-5861F47633CA}" destId="{0808FED1-34FD-4C10-B37D-A56650E31EF9}" srcOrd="1" destOrd="0" presId="urn:microsoft.com/office/officeart/2018/5/layout/IconLeafLabelList"/>
    <dgm:cxn modelId="{79731497-296E-499F-800E-7F82FF847613}" type="presParOf" srcId="{2E4ACC22-90F9-4115-8202-5861F47633CA}" destId="{C79358DD-4DB8-4124-BD3D-D4110D7A166A}" srcOrd="2" destOrd="0" presId="urn:microsoft.com/office/officeart/2018/5/layout/IconLeafLabelList"/>
    <dgm:cxn modelId="{7E15BF6B-CBE8-4F5E-8F48-09A35270445A}" type="presParOf" srcId="{C79358DD-4DB8-4124-BD3D-D4110D7A166A}" destId="{B218739D-6481-4A54-B560-3FAEC0427E9B}" srcOrd="0" destOrd="0" presId="urn:microsoft.com/office/officeart/2018/5/layout/IconLeafLabelList"/>
    <dgm:cxn modelId="{16E54F08-DBC9-4E50-B9C1-2FFA22CC52A6}" type="presParOf" srcId="{C79358DD-4DB8-4124-BD3D-D4110D7A166A}" destId="{1C332C13-1013-42A7-9F08-6AC8968FA3E2}" srcOrd="1" destOrd="0" presId="urn:microsoft.com/office/officeart/2018/5/layout/IconLeafLabelList"/>
    <dgm:cxn modelId="{7B769ADA-C5DA-4B68-A80A-D4AFEE119973}" type="presParOf" srcId="{C79358DD-4DB8-4124-BD3D-D4110D7A166A}" destId="{A4DF06DC-8ED2-429F-9DA3-9293A5C23388}" srcOrd="2" destOrd="0" presId="urn:microsoft.com/office/officeart/2018/5/layout/IconLeafLabelList"/>
    <dgm:cxn modelId="{29A2B707-5128-4309-894E-B4C82950802B}" type="presParOf" srcId="{C79358DD-4DB8-4124-BD3D-D4110D7A166A}" destId="{06E64457-9668-430B-B657-0F472540E871}" srcOrd="3" destOrd="0" presId="urn:microsoft.com/office/officeart/2018/5/layout/IconLeafLabelList"/>
    <dgm:cxn modelId="{10153BD6-5FAC-40B7-8C76-E0EB1D3E758C}" type="presParOf" srcId="{2E4ACC22-90F9-4115-8202-5861F47633CA}" destId="{7E8588AE-E3D3-4605-A2F4-4B18AFF05E1F}" srcOrd="3" destOrd="0" presId="urn:microsoft.com/office/officeart/2018/5/layout/IconLeafLabelList"/>
    <dgm:cxn modelId="{1D57928A-9C7A-41BC-88DF-B223CA5343A8}" type="presParOf" srcId="{2E4ACC22-90F9-4115-8202-5861F47633CA}" destId="{8F481CE7-6041-4894-A160-385CECDF890C}" srcOrd="4" destOrd="0" presId="urn:microsoft.com/office/officeart/2018/5/layout/IconLeafLabelList"/>
    <dgm:cxn modelId="{C1D85834-3C0A-4905-813C-5117DD506B75}" type="presParOf" srcId="{8F481CE7-6041-4894-A160-385CECDF890C}" destId="{B945C1ED-273C-4CDF-9CEE-5855907F3EA2}" srcOrd="0" destOrd="0" presId="urn:microsoft.com/office/officeart/2018/5/layout/IconLeafLabelList"/>
    <dgm:cxn modelId="{43C3FFC6-B9F6-4FEA-B363-36B48358A066}" type="presParOf" srcId="{8F481CE7-6041-4894-A160-385CECDF890C}" destId="{1EF52AB7-53F3-402B-B4F8-8CC276E4CE05}" srcOrd="1" destOrd="0" presId="urn:microsoft.com/office/officeart/2018/5/layout/IconLeafLabelList"/>
    <dgm:cxn modelId="{B1A4575C-D839-44BB-8F52-12F08B7793F0}" type="presParOf" srcId="{8F481CE7-6041-4894-A160-385CECDF890C}" destId="{E09E9A27-864D-4964-AF18-C62FBD3A34F2}" srcOrd="2" destOrd="0" presId="urn:microsoft.com/office/officeart/2018/5/layout/IconLeafLabelList"/>
    <dgm:cxn modelId="{977C6CEB-D052-4558-BEB7-1F20FB52EBD9}" type="presParOf" srcId="{8F481CE7-6041-4894-A160-385CECDF890C}" destId="{C2B2BACE-D300-4657-911A-50D7CC25F42D}" srcOrd="3" destOrd="0" presId="urn:microsoft.com/office/officeart/2018/5/layout/IconLeafLabelList"/>
    <dgm:cxn modelId="{B337D3D1-A0DD-468B-948A-6E75C4B69BCB}" type="presParOf" srcId="{2E4ACC22-90F9-4115-8202-5861F47633CA}" destId="{6A318E0E-7FD7-4021-A124-4CD0318641CA}" srcOrd="5" destOrd="0" presId="urn:microsoft.com/office/officeart/2018/5/layout/IconLeafLabelList"/>
    <dgm:cxn modelId="{875B5BA9-B2F5-4571-B83E-3385E6A58DBC}" type="presParOf" srcId="{2E4ACC22-90F9-4115-8202-5861F47633CA}" destId="{3E61E21E-EA42-429D-943F-B36EA6BDC55A}" srcOrd="6" destOrd="0" presId="urn:microsoft.com/office/officeart/2018/5/layout/IconLeafLabelList"/>
    <dgm:cxn modelId="{1897C6FD-A5BD-47DF-8D7B-48031943BBD8}" type="presParOf" srcId="{3E61E21E-EA42-429D-943F-B36EA6BDC55A}" destId="{E6BC8719-6325-45C3-B55B-CB46545A2D40}" srcOrd="0" destOrd="0" presId="urn:microsoft.com/office/officeart/2018/5/layout/IconLeafLabelList"/>
    <dgm:cxn modelId="{9317A784-1E06-4EBC-A769-7043A3AEFC83}" type="presParOf" srcId="{3E61E21E-EA42-429D-943F-B36EA6BDC55A}" destId="{D623A252-B71F-4DDD-A040-F9E43A762B3F}" srcOrd="1" destOrd="0" presId="urn:microsoft.com/office/officeart/2018/5/layout/IconLeafLabelList"/>
    <dgm:cxn modelId="{11B3F788-B6F5-4B48-8EC6-938A14041446}" type="presParOf" srcId="{3E61E21E-EA42-429D-943F-B36EA6BDC55A}" destId="{B6EE1159-FDEE-49C0-830A-8A6F38AC6274}" srcOrd="2" destOrd="0" presId="urn:microsoft.com/office/officeart/2018/5/layout/IconLeafLabelList"/>
    <dgm:cxn modelId="{4BD12295-AC90-4F07-AF4A-B004F7CC5215}" type="presParOf" srcId="{3E61E21E-EA42-429D-943F-B36EA6BDC55A}" destId="{E2756F03-2DF2-4A7A-911C-600A4B78B1C9}" srcOrd="3" destOrd="0" presId="urn:microsoft.com/office/officeart/2018/5/layout/IconLeafLabelList"/>
    <dgm:cxn modelId="{1BD4261C-6ACC-4935-851B-96FF14972BC9}" type="presParOf" srcId="{2E4ACC22-90F9-4115-8202-5861F47633CA}" destId="{2927A253-7C64-4369-97A0-982333BB694E}" srcOrd="7" destOrd="0" presId="urn:microsoft.com/office/officeart/2018/5/layout/IconLeafLabelList"/>
    <dgm:cxn modelId="{DDF1886F-7DCD-4644-BD20-58997E9150BE}" type="presParOf" srcId="{2E4ACC22-90F9-4115-8202-5861F47633CA}" destId="{6130F9F7-9C33-4C3E-8377-3345A9B086D6}" srcOrd="8" destOrd="0" presId="urn:microsoft.com/office/officeart/2018/5/layout/IconLeafLabelList"/>
    <dgm:cxn modelId="{E1B27B31-C6CB-4214-9F2D-3BA6E65287F1}" type="presParOf" srcId="{6130F9F7-9C33-4C3E-8377-3345A9B086D6}" destId="{5C39ED05-334E-41F7-8BBA-0D2077F801B1}" srcOrd="0" destOrd="0" presId="urn:microsoft.com/office/officeart/2018/5/layout/IconLeafLabelList"/>
    <dgm:cxn modelId="{404744F7-3AE4-4213-9A44-B8EF82964F09}" type="presParOf" srcId="{6130F9F7-9C33-4C3E-8377-3345A9B086D6}" destId="{7529FEF7-0517-48E6-BA7B-08B526760145}" srcOrd="1" destOrd="0" presId="urn:microsoft.com/office/officeart/2018/5/layout/IconLeafLabelList"/>
    <dgm:cxn modelId="{6F0E3916-6474-44E1-B1DA-12ECDD87E4FF}" type="presParOf" srcId="{6130F9F7-9C33-4C3E-8377-3345A9B086D6}" destId="{AC32AD0E-7FA7-4E3A-BD0D-11DADB2BDDD6}" srcOrd="2" destOrd="0" presId="urn:microsoft.com/office/officeart/2018/5/layout/IconLeafLabelList"/>
    <dgm:cxn modelId="{BD71E076-760A-40C1-853E-BBAF290C41B0}" type="presParOf" srcId="{6130F9F7-9C33-4C3E-8377-3345A9B086D6}" destId="{C4DF91C3-91B5-4507-AB5E-D8697574B34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857A8D-8B63-44DD-9946-6E92A04D94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9EE0BB-37F8-4982-83CD-8C8E6F945425}">
      <dgm:prSet/>
      <dgm:spPr/>
      <dgm:t>
        <a:bodyPr/>
        <a:lstStyle/>
        <a:p>
          <a:r>
            <a:rPr lang="en-US"/>
            <a:t>✅ What Was Achieved:</a:t>
          </a:r>
        </a:p>
      </dgm:t>
    </dgm:pt>
    <dgm:pt modelId="{90FE1F85-6765-4DC8-A528-D12DC6BFBCDB}" type="parTrans" cxnId="{94DAC444-5928-4346-8077-733BE826ECBC}">
      <dgm:prSet/>
      <dgm:spPr/>
      <dgm:t>
        <a:bodyPr/>
        <a:lstStyle/>
        <a:p>
          <a:endParaRPr lang="en-US"/>
        </a:p>
      </dgm:t>
    </dgm:pt>
    <dgm:pt modelId="{83BC14D3-07B1-4DAB-BBB0-478B19E95BAF}" type="sibTrans" cxnId="{94DAC444-5928-4346-8077-733BE826ECBC}">
      <dgm:prSet/>
      <dgm:spPr/>
      <dgm:t>
        <a:bodyPr/>
        <a:lstStyle/>
        <a:p>
          <a:endParaRPr lang="en-US"/>
        </a:p>
      </dgm:t>
    </dgm:pt>
    <dgm:pt modelId="{D06C1FAD-C432-4EAB-B61F-299F71220382}">
      <dgm:prSet/>
      <dgm:spPr/>
      <dgm:t>
        <a:bodyPr/>
        <a:lstStyle/>
        <a:p>
          <a:r>
            <a:rPr lang="en-US"/>
            <a:t>- Full-stack anonymous voting platform completed</a:t>
          </a:r>
        </a:p>
      </dgm:t>
    </dgm:pt>
    <dgm:pt modelId="{87D23A46-976F-4818-AB63-BC496D1CC882}" type="parTrans" cxnId="{6C32D048-CFAC-49D2-8546-7E7820610ADC}">
      <dgm:prSet/>
      <dgm:spPr/>
      <dgm:t>
        <a:bodyPr/>
        <a:lstStyle/>
        <a:p>
          <a:endParaRPr lang="en-US"/>
        </a:p>
      </dgm:t>
    </dgm:pt>
    <dgm:pt modelId="{CBBD039F-1701-419F-950D-154E6BEF60A4}" type="sibTrans" cxnId="{6C32D048-CFAC-49D2-8546-7E7820610ADC}">
      <dgm:prSet/>
      <dgm:spPr/>
      <dgm:t>
        <a:bodyPr/>
        <a:lstStyle/>
        <a:p>
          <a:endParaRPr lang="en-US"/>
        </a:p>
      </dgm:t>
    </dgm:pt>
    <dgm:pt modelId="{781378B4-3A5F-43FF-A8C9-E8799EF36F3D}">
      <dgm:prSet/>
      <dgm:spPr/>
      <dgm:t>
        <a:bodyPr/>
        <a:lstStyle/>
        <a:p>
          <a:r>
            <a:rPr lang="en-US"/>
            <a:t>- Project can run locally or via Docker</a:t>
          </a:r>
        </a:p>
      </dgm:t>
    </dgm:pt>
    <dgm:pt modelId="{945547DF-BFB9-4DD1-88E2-A170DA9CF0B0}" type="parTrans" cxnId="{2A2B1395-6DEE-49C0-B69C-D879650D222F}">
      <dgm:prSet/>
      <dgm:spPr/>
      <dgm:t>
        <a:bodyPr/>
        <a:lstStyle/>
        <a:p>
          <a:endParaRPr lang="en-US"/>
        </a:p>
      </dgm:t>
    </dgm:pt>
    <dgm:pt modelId="{AF75FB35-2C99-46B6-935B-885D3CF26975}" type="sibTrans" cxnId="{2A2B1395-6DEE-49C0-B69C-D879650D222F}">
      <dgm:prSet/>
      <dgm:spPr/>
      <dgm:t>
        <a:bodyPr/>
        <a:lstStyle/>
        <a:p>
          <a:endParaRPr lang="en-US"/>
        </a:p>
      </dgm:t>
    </dgm:pt>
    <dgm:pt modelId="{5631A1DE-39E7-4140-A1BE-AD1565539227}">
      <dgm:prSet/>
      <dgm:spPr/>
      <dgm:t>
        <a:bodyPr/>
        <a:lstStyle/>
        <a:p>
          <a:r>
            <a:rPr lang="en-US"/>
            <a:t>- Backend logic, cookie vote-limit, and frontend UI all work</a:t>
          </a:r>
        </a:p>
      </dgm:t>
    </dgm:pt>
    <dgm:pt modelId="{3AF2D1C6-6491-4E54-840B-A61755896008}" type="parTrans" cxnId="{0A9D40DC-F7E6-411F-9218-3F6F0B988975}">
      <dgm:prSet/>
      <dgm:spPr/>
      <dgm:t>
        <a:bodyPr/>
        <a:lstStyle/>
        <a:p>
          <a:endParaRPr lang="en-US"/>
        </a:p>
      </dgm:t>
    </dgm:pt>
    <dgm:pt modelId="{C969246E-2FFD-4238-A432-592E4D0A67A0}" type="sibTrans" cxnId="{0A9D40DC-F7E6-411F-9218-3F6F0B988975}">
      <dgm:prSet/>
      <dgm:spPr/>
      <dgm:t>
        <a:bodyPr/>
        <a:lstStyle/>
        <a:p>
          <a:endParaRPr lang="en-US"/>
        </a:p>
      </dgm:t>
    </dgm:pt>
    <dgm:pt modelId="{B89C168D-7F3D-414E-B72C-1C1F85DC30B0}">
      <dgm:prSet/>
      <dgm:spPr/>
      <dgm:t>
        <a:bodyPr/>
        <a:lstStyle/>
        <a:p>
          <a:r>
            <a:rPr lang="en-US"/>
            <a:t>🚀 What Could Be Improved:</a:t>
          </a:r>
        </a:p>
      </dgm:t>
    </dgm:pt>
    <dgm:pt modelId="{42B1E386-FD11-4DE0-B492-473B539A25B0}" type="parTrans" cxnId="{F889CEF8-2BDB-41CC-9D58-17BFEB881D81}">
      <dgm:prSet/>
      <dgm:spPr/>
      <dgm:t>
        <a:bodyPr/>
        <a:lstStyle/>
        <a:p>
          <a:endParaRPr lang="en-US"/>
        </a:p>
      </dgm:t>
    </dgm:pt>
    <dgm:pt modelId="{675AB486-FBAC-45D0-9319-A70620B2B4FF}" type="sibTrans" cxnId="{F889CEF8-2BDB-41CC-9D58-17BFEB881D81}">
      <dgm:prSet/>
      <dgm:spPr/>
      <dgm:t>
        <a:bodyPr/>
        <a:lstStyle/>
        <a:p>
          <a:endParaRPr lang="en-US"/>
        </a:p>
      </dgm:t>
    </dgm:pt>
    <dgm:pt modelId="{B1F66995-8D4E-4660-B8BA-629765213870}">
      <dgm:prSet/>
      <dgm:spPr/>
      <dgm:t>
        <a:bodyPr/>
        <a:lstStyle/>
        <a:p>
          <a:r>
            <a:rPr lang="en-US" dirty="0"/>
            <a:t>- Secure vote tracking</a:t>
          </a:r>
        </a:p>
      </dgm:t>
    </dgm:pt>
    <dgm:pt modelId="{732D6752-6394-43E6-B539-F185654D2482}" type="parTrans" cxnId="{A0CA324F-5E93-4914-99A1-6BCB3CE276AD}">
      <dgm:prSet/>
      <dgm:spPr/>
      <dgm:t>
        <a:bodyPr/>
        <a:lstStyle/>
        <a:p>
          <a:endParaRPr lang="en-US"/>
        </a:p>
      </dgm:t>
    </dgm:pt>
    <dgm:pt modelId="{0F1AE115-9F2E-47D2-9BCE-D69B4FEE0836}" type="sibTrans" cxnId="{A0CA324F-5E93-4914-99A1-6BCB3CE276AD}">
      <dgm:prSet/>
      <dgm:spPr/>
      <dgm:t>
        <a:bodyPr/>
        <a:lstStyle/>
        <a:p>
          <a:endParaRPr lang="en-US"/>
        </a:p>
      </dgm:t>
    </dgm:pt>
    <dgm:pt modelId="{9AFD1547-0797-4FE3-BC88-2ABD07382584}">
      <dgm:prSet/>
      <dgm:spPr/>
      <dgm:t>
        <a:bodyPr/>
        <a:lstStyle/>
        <a:p>
          <a:r>
            <a:rPr lang="en-US" dirty="0"/>
            <a:t>- Admin panel for reviewing and managing entries</a:t>
          </a:r>
        </a:p>
      </dgm:t>
    </dgm:pt>
    <dgm:pt modelId="{56E10C74-3F97-4F4C-9FEB-FDA6EFFEDCFD}" type="parTrans" cxnId="{0C724A1C-99D5-4168-B604-4BA3FC2EE2C8}">
      <dgm:prSet/>
      <dgm:spPr/>
      <dgm:t>
        <a:bodyPr/>
        <a:lstStyle/>
        <a:p>
          <a:endParaRPr lang="en-US"/>
        </a:p>
      </dgm:t>
    </dgm:pt>
    <dgm:pt modelId="{840D4D99-B732-4AFC-BF78-39653B41F4BB}" type="sibTrans" cxnId="{0C724A1C-99D5-4168-B604-4BA3FC2EE2C8}">
      <dgm:prSet/>
      <dgm:spPr/>
      <dgm:t>
        <a:bodyPr/>
        <a:lstStyle/>
        <a:p>
          <a:endParaRPr lang="en-US"/>
        </a:p>
      </dgm:t>
    </dgm:pt>
    <dgm:pt modelId="{10C3139C-DCFF-47C5-BA0B-0214CD3668FD}" type="pres">
      <dgm:prSet presAssocID="{47857A8D-8B63-44DD-9946-6E92A04D948A}" presName="linear" presStyleCnt="0">
        <dgm:presLayoutVars>
          <dgm:animLvl val="lvl"/>
          <dgm:resizeHandles val="exact"/>
        </dgm:presLayoutVars>
      </dgm:prSet>
      <dgm:spPr/>
    </dgm:pt>
    <dgm:pt modelId="{E00BB7AE-7EA7-4381-B62D-C05AE9C071BA}" type="pres">
      <dgm:prSet presAssocID="{C19EE0BB-37F8-4982-83CD-8C8E6F94542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4CEF39E-6CB9-4864-909D-1E407E7F0198}" type="pres">
      <dgm:prSet presAssocID="{83BC14D3-07B1-4DAB-BBB0-478B19E95BAF}" presName="spacer" presStyleCnt="0"/>
      <dgm:spPr/>
    </dgm:pt>
    <dgm:pt modelId="{8FFCFA8B-8F7C-4CE4-B33E-364047C493A6}" type="pres">
      <dgm:prSet presAssocID="{D06C1FAD-C432-4EAB-B61F-299F7122038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8FE60B1-E3D7-43C3-850E-A2AE34564A04}" type="pres">
      <dgm:prSet presAssocID="{CBBD039F-1701-419F-950D-154E6BEF60A4}" presName="spacer" presStyleCnt="0"/>
      <dgm:spPr/>
    </dgm:pt>
    <dgm:pt modelId="{35F1A588-9A54-4B8F-ACC0-7829B081826E}" type="pres">
      <dgm:prSet presAssocID="{781378B4-3A5F-43FF-A8C9-E8799EF36F3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C91E0B8-1F93-456B-81CE-29EF2140D7FD}" type="pres">
      <dgm:prSet presAssocID="{AF75FB35-2C99-46B6-935B-885D3CF26975}" presName="spacer" presStyleCnt="0"/>
      <dgm:spPr/>
    </dgm:pt>
    <dgm:pt modelId="{F99D4756-CA52-44AC-BB74-FB9711311B17}" type="pres">
      <dgm:prSet presAssocID="{5631A1DE-39E7-4140-A1BE-AD156553922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2BEE508-316E-41D2-ABFE-EA55E3D8319F}" type="pres">
      <dgm:prSet presAssocID="{C969246E-2FFD-4238-A432-592E4D0A67A0}" presName="spacer" presStyleCnt="0"/>
      <dgm:spPr/>
    </dgm:pt>
    <dgm:pt modelId="{93AE9178-2EC6-4A7A-B70C-5BF74B8BBC9D}" type="pres">
      <dgm:prSet presAssocID="{B89C168D-7F3D-414E-B72C-1C1F85DC30B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74A626B-0F45-4ADA-B861-CA02D3DD4BCD}" type="pres">
      <dgm:prSet presAssocID="{675AB486-FBAC-45D0-9319-A70620B2B4FF}" presName="spacer" presStyleCnt="0"/>
      <dgm:spPr/>
    </dgm:pt>
    <dgm:pt modelId="{0A0A8168-22DE-4268-9D0A-0E82337FCD3A}" type="pres">
      <dgm:prSet presAssocID="{B1F66995-8D4E-4660-B8BA-629765213870}" presName="parentText" presStyleLbl="node1" presStyleIdx="5" presStyleCnt="7" custLinFactNeighborX="-14723" custLinFactNeighborY="-11066">
        <dgm:presLayoutVars>
          <dgm:chMax val="0"/>
          <dgm:bulletEnabled val="1"/>
        </dgm:presLayoutVars>
      </dgm:prSet>
      <dgm:spPr/>
    </dgm:pt>
    <dgm:pt modelId="{B54BE4B6-D107-4531-BF3D-9A49366D6355}" type="pres">
      <dgm:prSet presAssocID="{0F1AE115-9F2E-47D2-9BCE-D69B4FEE0836}" presName="spacer" presStyleCnt="0"/>
      <dgm:spPr/>
    </dgm:pt>
    <dgm:pt modelId="{36795F45-BB58-4B90-949D-70C783EE4991}" type="pres">
      <dgm:prSet presAssocID="{9AFD1547-0797-4FE3-BC88-2ABD0738258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FBD2900-3266-4586-BFCC-3F9AE2769C38}" type="presOf" srcId="{C19EE0BB-37F8-4982-83CD-8C8E6F945425}" destId="{E00BB7AE-7EA7-4381-B62D-C05AE9C071BA}" srcOrd="0" destOrd="0" presId="urn:microsoft.com/office/officeart/2005/8/layout/vList2"/>
    <dgm:cxn modelId="{0C724A1C-99D5-4168-B604-4BA3FC2EE2C8}" srcId="{47857A8D-8B63-44DD-9946-6E92A04D948A}" destId="{9AFD1547-0797-4FE3-BC88-2ABD07382584}" srcOrd="6" destOrd="0" parTransId="{56E10C74-3F97-4F4C-9FEB-FDA6EFFEDCFD}" sibTransId="{840D4D99-B732-4AFC-BF78-39653B41F4BB}"/>
    <dgm:cxn modelId="{94DAC444-5928-4346-8077-733BE826ECBC}" srcId="{47857A8D-8B63-44DD-9946-6E92A04D948A}" destId="{C19EE0BB-37F8-4982-83CD-8C8E6F945425}" srcOrd="0" destOrd="0" parTransId="{90FE1F85-6765-4DC8-A528-D12DC6BFBCDB}" sibTransId="{83BC14D3-07B1-4DAB-BBB0-478B19E95BAF}"/>
    <dgm:cxn modelId="{6C32D048-CFAC-49D2-8546-7E7820610ADC}" srcId="{47857A8D-8B63-44DD-9946-6E92A04D948A}" destId="{D06C1FAD-C432-4EAB-B61F-299F71220382}" srcOrd="1" destOrd="0" parTransId="{87D23A46-976F-4818-AB63-BC496D1CC882}" sibTransId="{CBBD039F-1701-419F-950D-154E6BEF60A4}"/>
    <dgm:cxn modelId="{EF52C34E-7734-40EC-9AD4-081208737851}" type="presOf" srcId="{9AFD1547-0797-4FE3-BC88-2ABD07382584}" destId="{36795F45-BB58-4B90-949D-70C783EE4991}" srcOrd="0" destOrd="0" presId="urn:microsoft.com/office/officeart/2005/8/layout/vList2"/>
    <dgm:cxn modelId="{A0CA324F-5E93-4914-99A1-6BCB3CE276AD}" srcId="{47857A8D-8B63-44DD-9946-6E92A04D948A}" destId="{B1F66995-8D4E-4660-B8BA-629765213870}" srcOrd="5" destOrd="0" parTransId="{732D6752-6394-43E6-B539-F185654D2482}" sibTransId="{0F1AE115-9F2E-47D2-9BCE-D69B4FEE0836}"/>
    <dgm:cxn modelId="{8B804475-BC27-400F-A25E-31EF2379C47C}" type="presOf" srcId="{B89C168D-7F3D-414E-B72C-1C1F85DC30B0}" destId="{93AE9178-2EC6-4A7A-B70C-5BF74B8BBC9D}" srcOrd="0" destOrd="0" presId="urn:microsoft.com/office/officeart/2005/8/layout/vList2"/>
    <dgm:cxn modelId="{35E11B8C-BCB4-4F69-A553-BA95185F29B1}" type="presOf" srcId="{5631A1DE-39E7-4140-A1BE-AD1565539227}" destId="{F99D4756-CA52-44AC-BB74-FB9711311B17}" srcOrd="0" destOrd="0" presId="urn:microsoft.com/office/officeart/2005/8/layout/vList2"/>
    <dgm:cxn modelId="{2A2B1395-6DEE-49C0-B69C-D879650D222F}" srcId="{47857A8D-8B63-44DD-9946-6E92A04D948A}" destId="{781378B4-3A5F-43FF-A8C9-E8799EF36F3D}" srcOrd="2" destOrd="0" parTransId="{945547DF-BFB9-4DD1-88E2-A170DA9CF0B0}" sibTransId="{AF75FB35-2C99-46B6-935B-885D3CF26975}"/>
    <dgm:cxn modelId="{F5DAE4D4-474D-4BFD-A6F5-F2440218D2DF}" type="presOf" srcId="{47857A8D-8B63-44DD-9946-6E92A04D948A}" destId="{10C3139C-DCFF-47C5-BA0B-0214CD3668FD}" srcOrd="0" destOrd="0" presId="urn:microsoft.com/office/officeart/2005/8/layout/vList2"/>
    <dgm:cxn modelId="{0A9D40DC-F7E6-411F-9218-3F6F0B988975}" srcId="{47857A8D-8B63-44DD-9946-6E92A04D948A}" destId="{5631A1DE-39E7-4140-A1BE-AD1565539227}" srcOrd="3" destOrd="0" parTransId="{3AF2D1C6-6491-4E54-840B-A61755896008}" sibTransId="{C969246E-2FFD-4238-A432-592E4D0A67A0}"/>
    <dgm:cxn modelId="{9694EADD-44FE-48B7-9398-287C9840D739}" type="presOf" srcId="{B1F66995-8D4E-4660-B8BA-629765213870}" destId="{0A0A8168-22DE-4268-9D0A-0E82337FCD3A}" srcOrd="0" destOrd="0" presId="urn:microsoft.com/office/officeart/2005/8/layout/vList2"/>
    <dgm:cxn modelId="{9EF911E8-DE3C-4187-8B40-62EF4D7A22B4}" type="presOf" srcId="{781378B4-3A5F-43FF-A8C9-E8799EF36F3D}" destId="{35F1A588-9A54-4B8F-ACC0-7829B081826E}" srcOrd="0" destOrd="0" presId="urn:microsoft.com/office/officeart/2005/8/layout/vList2"/>
    <dgm:cxn modelId="{F889CEF8-2BDB-41CC-9D58-17BFEB881D81}" srcId="{47857A8D-8B63-44DD-9946-6E92A04D948A}" destId="{B89C168D-7F3D-414E-B72C-1C1F85DC30B0}" srcOrd="4" destOrd="0" parTransId="{42B1E386-FD11-4DE0-B492-473B539A25B0}" sibTransId="{675AB486-FBAC-45D0-9319-A70620B2B4FF}"/>
    <dgm:cxn modelId="{E7E7EEFB-1A0B-4061-AD6B-932F4E8149C0}" type="presOf" srcId="{D06C1FAD-C432-4EAB-B61F-299F71220382}" destId="{8FFCFA8B-8F7C-4CE4-B33E-364047C493A6}" srcOrd="0" destOrd="0" presId="urn:microsoft.com/office/officeart/2005/8/layout/vList2"/>
    <dgm:cxn modelId="{1E8C54DE-D499-467E-A137-33E451357ED9}" type="presParOf" srcId="{10C3139C-DCFF-47C5-BA0B-0214CD3668FD}" destId="{E00BB7AE-7EA7-4381-B62D-C05AE9C071BA}" srcOrd="0" destOrd="0" presId="urn:microsoft.com/office/officeart/2005/8/layout/vList2"/>
    <dgm:cxn modelId="{1FCE0666-4B70-440C-BADE-64F374ABB208}" type="presParOf" srcId="{10C3139C-DCFF-47C5-BA0B-0214CD3668FD}" destId="{E4CEF39E-6CB9-4864-909D-1E407E7F0198}" srcOrd="1" destOrd="0" presId="urn:microsoft.com/office/officeart/2005/8/layout/vList2"/>
    <dgm:cxn modelId="{73807CFC-D89C-4EAF-B02A-16E7C473EAB4}" type="presParOf" srcId="{10C3139C-DCFF-47C5-BA0B-0214CD3668FD}" destId="{8FFCFA8B-8F7C-4CE4-B33E-364047C493A6}" srcOrd="2" destOrd="0" presId="urn:microsoft.com/office/officeart/2005/8/layout/vList2"/>
    <dgm:cxn modelId="{CE6A9976-D233-4C34-AB56-6C230BE3C8E9}" type="presParOf" srcId="{10C3139C-DCFF-47C5-BA0B-0214CD3668FD}" destId="{C8FE60B1-E3D7-43C3-850E-A2AE34564A04}" srcOrd="3" destOrd="0" presId="urn:microsoft.com/office/officeart/2005/8/layout/vList2"/>
    <dgm:cxn modelId="{28B50787-26D4-48BE-85E8-63FAEDB59A20}" type="presParOf" srcId="{10C3139C-DCFF-47C5-BA0B-0214CD3668FD}" destId="{35F1A588-9A54-4B8F-ACC0-7829B081826E}" srcOrd="4" destOrd="0" presId="urn:microsoft.com/office/officeart/2005/8/layout/vList2"/>
    <dgm:cxn modelId="{BCBBA26B-7381-4516-B4C5-9E21F7BFEFBC}" type="presParOf" srcId="{10C3139C-DCFF-47C5-BA0B-0214CD3668FD}" destId="{FC91E0B8-1F93-456B-81CE-29EF2140D7FD}" srcOrd="5" destOrd="0" presId="urn:microsoft.com/office/officeart/2005/8/layout/vList2"/>
    <dgm:cxn modelId="{8C17FCBE-4F80-4B7E-AD9E-83FA9D600A2F}" type="presParOf" srcId="{10C3139C-DCFF-47C5-BA0B-0214CD3668FD}" destId="{F99D4756-CA52-44AC-BB74-FB9711311B17}" srcOrd="6" destOrd="0" presId="urn:microsoft.com/office/officeart/2005/8/layout/vList2"/>
    <dgm:cxn modelId="{14FEF17A-C484-412C-B21B-CA8AFD797C29}" type="presParOf" srcId="{10C3139C-DCFF-47C5-BA0B-0214CD3668FD}" destId="{62BEE508-316E-41D2-ABFE-EA55E3D8319F}" srcOrd="7" destOrd="0" presId="urn:microsoft.com/office/officeart/2005/8/layout/vList2"/>
    <dgm:cxn modelId="{E7C95AA6-EB56-4D9C-B408-9319D793D9D4}" type="presParOf" srcId="{10C3139C-DCFF-47C5-BA0B-0214CD3668FD}" destId="{93AE9178-2EC6-4A7A-B70C-5BF74B8BBC9D}" srcOrd="8" destOrd="0" presId="urn:microsoft.com/office/officeart/2005/8/layout/vList2"/>
    <dgm:cxn modelId="{68DE644F-7D07-4C90-8001-66487B95230F}" type="presParOf" srcId="{10C3139C-DCFF-47C5-BA0B-0214CD3668FD}" destId="{874A626B-0F45-4ADA-B861-CA02D3DD4BCD}" srcOrd="9" destOrd="0" presId="urn:microsoft.com/office/officeart/2005/8/layout/vList2"/>
    <dgm:cxn modelId="{6BC1F32A-988F-4EAA-81EA-855F55F7E39D}" type="presParOf" srcId="{10C3139C-DCFF-47C5-BA0B-0214CD3668FD}" destId="{0A0A8168-22DE-4268-9D0A-0E82337FCD3A}" srcOrd="10" destOrd="0" presId="urn:microsoft.com/office/officeart/2005/8/layout/vList2"/>
    <dgm:cxn modelId="{C6792B6A-F745-4CF2-99A6-89EC7BD125E4}" type="presParOf" srcId="{10C3139C-DCFF-47C5-BA0B-0214CD3668FD}" destId="{B54BE4B6-D107-4531-BF3D-9A49366D6355}" srcOrd="11" destOrd="0" presId="urn:microsoft.com/office/officeart/2005/8/layout/vList2"/>
    <dgm:cxn modelId="{98AFCB4C-ED7C-443A-AC80-3A6B1F9E6D64}" type="presParOf" srcId="{10C3139C-DCFF-47C5-BA0B-0214CD3668FD}" destId="{36795F45-BB58-4B90-949D-70C783EE4991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75AA9-1EF6-415F-827B-99B14C688F35}">
      <dsp:nvSpPr>
        <dsp:cNvPr id="0" name=""/>
        <dsp:cNvSpPr/>
      </dsp:nvSpPr>
      <dsp:spPr>
        <a:xfrm>
          <a:off x="3570223" y="1885"/>
          <a:ext cx="4016502" cy="9068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is a web-based platform for students to anonymously vote on each other’s projects.</a:t>
          </a:r>
        </a:p>
      </dsp:txBody>
      <dsp:txXfrm>
        <a:off x="3614491" y="46153"/>
        <a:ext cx="3927966" cy="818299"/>
      </dsp:txXfrm>
    </dsp:sp>
    <dsp:sp modelId="{0BB11530-2229-40E1-B5A7-F917E6E70B36}">
      <dsp:nvSpPr>
        <dsp:cNvPr id="0" name=""/>
        <dsp:cNvSpPr/>
      </dsp:nvSpPr>
      <dsp:spPr>
        <a:xfrm>
          <a:off x="3570223" y="954062"/>
          <a:ext cx="4016502" cy="9068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🎯 Purpose: Provide a fair and unbiased way to evaluate peer projects.</a:t>
          </a:r>
        </a:p>
      </dsp:txBody>
      <dsp:txXfrm>
        <a:off x="3614491" y="998330"/>
        <a:ext cx="3927966" cy="818299"/>
      </dsp:txXfrm>
    </dsp:sp>
    <dsp:sp modelId="{22E06DAD-239C-40A4-86F8-ADC9082D18B4}">
      <dsp:nvSpPr>
        <dsp:cNvPr id="0" name=""/>
        <dsp:cNvSpPr/>
      </dsp:nvSpPr>
      <dsp:spPr>
        <a:xfrm>
          <a:off x="3570223" y="1906239"/>
          <a:ext cx="4016502" cy="906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👨‍🎓 Target: University students and instructors.</a:t>
          </a:r>
        </a:p>
      </dsp:txBody>
      <dsp:txXfrm>
        <a:off x="3614491" y="1950507"/>
        <a:ext cx="3927966" cy="818299"/>
      </dsp:txXfrm>
    </dsp:sp>
    <dsp:sp modelId="{250A3373-1A8C-434E-ADC5-01A2B2ACC0A2}">
      <dsp:nvSpPr>
        <dsp:cNvPr id="0" name=""/>
        <dsp:cNvSpPr/>
      </dsp:nvSpPr>
      <dsp:spPr>
        <a:xfrm>
          <a:off x="3570223" y="2858417"/>
          <a:ext cx="4016502" cy="9068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💡 Motivation: Traditional peer voting can be biased anonymity improves fairness.</a:t>
          </a:r>
        </a:p>
      </dsp:txBody>
      <dsp:txXfrm>
        <a:off x="3614491" y="2902685"/>
        <a:ext cx="3927966" cy="818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30CED-D3E5-4B4D-A81C-34B4E17A5AC1}">
      <dsp:nvSpPr>
        <dsp:cNvPr id="0" name=""/>
        <dsp:cNvSpPr/>
      </dsp:nvSpPr>
      <dsp:spPr>
        <a:xfrm>
          <a:off x="6700" y="626777"/>
          <a:ext cx="2094651" cy="25135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Model: Incremental SDLC</a:t>
          </a:r>
        </a:p>
      </dsp:txBody>
      <dsp:txXfrm>
        <a:off x="6700" y="1632210"/>
        <a:ext cx="2094651" cy="1508149"/>
      </dsp:txXfrm>
    </dsp:sp>
    <dsp:sp modelId="{04C79D59-13C9-49C6-8DA1-50FB64E57C5B}">
      <dsp:nvSpPr>
        <dsp:cNvPr id="0" name=""/>
        <dsp:cNvSpPr/>
      </dsp:nvSpPr>
      <dsp:spPr>
        <a:xfrm>
          <a:off x="6700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01</a:t>
          </a:r>
        </a:p>
      </dsp:txBody>
      <dsp:txXfrm>
        <a:off x="6700" y="626777"/>
        <a:ext cx="2094651" cy="1005432"/>
      </dsp:txXfrm>
    </dsp:sp>
    <dsp:sp modelId="{93419900-67E9-4D31-A453-681CA1AE4C7A}">
      <dsp:nvSpPr>
        <dsp:cNvPr id="0" name=""/>
        <dsp:cNvSpPr/>
      </dsp:nvSpPr>
      <dsp:spPr>
        <a:xfrm>
          <a:off x="2268924" y="626777"/>
          <a:ext cx="2094651" cy="25135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✔️ Start small, add features step by step  </a:t>
          </a:r>
        </a:p>
      </dsp:txBody>
      <dsp:txXfrm>
        <a:off x="2268924" y="1632210"/>
        <a:ext cx="2094651" cy="1508149"/>
      </dsp:txXfrm>
    </dsp:sp>
    <dsp:sp modelId="{2B54C43A-84B5-48BC-A7AA-13748D8F2F41}">
      <dsp:nvSpPr>
        <dsp:cNvPr id="0" name=""/>
        <dsp:cNvSpPr/>
      </dsp:nvSpPr>
      <dsp:spPr>
        <a:xfrm>
          <a:off x="2268924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02</a:t>
          </a:r>
        </a:p>
      </dsp:txBody>
      <dsp:txXfrm>
        <a:off x="2268924" y="626777"/>
        <a:ext cx="2094651" cy="1005432"/>
      </dsp:txXfrm>
    </dsp:sp>
    <dsp:sp modelId="{16DE0050-36E1-4941-AEC2-3E29861B8F94}">
      <dsp:nvSpPr>
        <dsp:cNvPr id="0" name=""/>
        <dsp:cNvSpPr/>
      </dsp:nvSpPr>
      <dsp:spPr>
        <a:xfrm>
          <a:off x="4531149" y="626777"/>
          <a:ext cx="2094651" cy="25135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✔️ Easy to test and improve gradually  </a:t>
          </a:r>
        </a:p>
      </dsp:txBody>
      <dsp:txXfrm>
        <a:off x="4531149" y="1632210"/>
        <a:ext cx="2094651" cy="1508149"/>
      </dsp:txXfrm>
    </dsp:sp>
    <dsp:sp modelId="{0B29E47C-D234-4F62-A207-3134239E433D}">
      <dsp:nvSpPr>
        <dsp:cNvPr id="0" name=""/>
        <dsp:cNvSpPr/>
      </dsp:nvSpPr>
      <dsp:spPr>
        <a:xfrm>
          <a:off x="4531149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03</a:t>
          </a:r>
        </a:p>
      </dsp:txBody>
      <dsp:txXfrm>
        <a:off x="4531149" y="626777"/>
        <a:ext cx="2094651" cy="1005432"/>
      </dsp:txXfrm>
    </dsp:sp>
    <dsp:sp modelId="{C329B5E6-F498-4945-B6F4-B536CF40E1F7}">
      <dsp:nvSpPr>
        <dsp:cNvPr id="0" name=""/>
        <dsp:cNvSpPr/>
      </dsp:nvSpPr>
      <dsp:spPr>
        <a:xfrm>
          <a:off x="6793373" y="626777"/>
          <a:ext cx="2094651" cy="25135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✔️ Good for solo projects  </a:t>
          </a:r>
        </a:p>
      </dsp:txBody>
      <dsp:txXfrm>
        <a:off x="6793373" y="1632210"/>
        <a:ext cx="2094651" cy="1508149"/>
      </dsp:txXfrm>
    </dsp:sp>
    <dsp:sp modelId="{98D28997-B22C-4248-A18B-55425897FC8D}">
      <dsp:nvSpPr>
        <dsp:cNvPr id="0" name=""/>
        <dsp:cNvSpPr/>
      </dsp:nvSpPr>
      <dsp:spPr>
        <a:xfrm>
          <a:off x="6793373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04</a:t>
          </a:r>
        </a:p>
      </dsp:txBody>
      <dsp:txXfrm>
        <a:off x="6793373" y="626777"/>
        <a:ext cx="2094651" cy="1005432"/>
      </dsp:txXfrm>
    </dsp:sp>
    <dsp:sp modelId="{62AE0F99-0362-4AAD-B5CB-53228AB0D35C}">
      <dsp:nvSpPr>
        <dsp:cNvPr id="0" name=""/>
        <dsp:cNvSpPr/>
      </dsp:nvSpPr>
      <dsp:spPr>
        <a:xfrm>
          <a:off x="9055597" y="626777"/>
          <a:ext cx="2094651" cy="25135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0" rIns="20690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✔️ Helps adapt to new problems during development</a:t>
          </a:r>
        </a:p>
      </dsp:txBody>
      <dsp:txXfrm>
        <a:off x="9055597" y="1632210"/>
        <a:ext cx="2094651" cy="1508149"/>
      </dsp:txXfrm>
    </dsp:sp>
    <dsp:sp modelId="{EF021B30-0FCC-4601-A54F-20CA6EEF5B48}">
      <dsp:nvSpPr>
        <dsp:cNvPr id="0" name=""/>
        <dsp:cNvSpPr/>
      </dsp:nvSpPr>
      <dsp:spPr>
        <a:xfrm>
          <a:off x="9055597" y="626777"/>
          <a:ext cx="2094651" cy="100543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05" tIns="165100" rIns="206905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05</a:t>
          </a:r>
        </a:p>
      </dsp:txBody>
      <dsp:txXfrm>
        <a:off x="9055597" y="626777"/>
        <a:ext cx="2094651" cy="10054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02DEB-C69F-4F5F-BD54-3517DF1BB432}">
      <dsp:nvSpPr>
        <dsp:cNvPr id="0" name=""/>
        <dsp:cNvSpPr/>
      </dsp:nvSpPr>
      <dsp:spPr>
        <a:xfrm>
          <a:off x="3268" y="198041"/>
          <a:ext cx="2593119" cy="15558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💻 Technologies:</a:t>
          </a:r>
          <a:endParaRPr lang="en-US" sz="3000" kern="1200"/>
        </a:p>
      </dsp:txBody>
      <dsp:txXfrm>
        <a:off x="3268" y="198041"/>
        <a:ext cx="2593119" cy="1555871"/>
      </dsp:txXfrm>
    </dsp:sp>
    <dsp:sp modelId="{67BAB688-C1C5-44C0-B6CC-F8FC547AB394}">
      <dsp:nvSpPr>
        <dsp:cNvPr id="0" name=""/>
        <dsp:cNvSpPr/>
      </dsp:nvSpPr>
      <dsp:spPr>
        <a:xfrm>
          <a:off x="2855699" y="198041"/>
          <a:ext cx="2593119" cy="15558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- Node.js</a:t>
          </a:r>
          <a:endParaRPr lang="en-US" sz="3000" kern="1200"/>
        </a:p>
      </dsp:txBody>
      <dsp:txXfrm>
        <a:off x="2855699" y="198041"/>
        <a:ext cx="2593119" cy="1555871"/>
      </dsp:txXfrm>
    </dsp:sp>
    <dsp:sp modelId="{5B91A472-7DCC-447C-B340-274659AC9D58}">
      <dsp:nvSpPr>
        <dsp:cNvPr id="0" name=""/>
        <dsp:cNvSpPr/>
      </dsp:nvSpPr>
      <dsp:spPr>
        <a:xfrm>
          <a:off x="5708130" y="198041"/>
          <a:ext cx="2593119" cy="15558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- Express.js</a:t>
          </a:r>
          <a:endParaRPr lang="en-US" sz="3000" kern="1200" dirty="0"/>
        </a:p>
      </dsp:txBody>
      <dsp:txXfrm>
        <a:off x="5708130" y="198041"/>
        <a:ext cx="2593119" cy="1555871"/>
      </dsp:txXfrm>
    </dsp:sp>
    <dsp:sp modelId="{93CA18B4-9A44-49CF-80FD-0279866D2543}">
      <dsp:nvSpPr>
        <dsp:cNvPr id="0" name=""/>
        <dsp:cNvSpPr/>
      </dsp:nvSpPr>
      <dsp:spPr>
        <a:xfrm>
          <a:off x="8560562" y="198041"/>
          <a:ext cx="2593119" cy="15558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- Docker</a:t>
          </a:r>
          <a:endParaRPr lang="en-US" sz="3000" kern="1200"/>
        </a:p>
      </dsp:txBody>
      <dsp:txXfrm>
        <a:off x="8560562" y="198041"/>
        <a:ext cx="2593119" cy="1555871"/>
      </dsp:txXfrm>
    </dsp:sp>
    <dsp:sp modelId="{0D6A3556-F571-4120-B472-628D969FCABB}">
      <dsp:nvSpPr>
        <dsp:cNvPr id="0" name=""/>
        <dsp:cNvSpPr/>
      </dsp:nvSpPr>
      <dsp:spPr>
        <a:xfrm>
          <a:off x="3268" y="2013224"/>
          <a:ext cx="2593119" cy="15558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🛠 Major Tasks:</a:t>
          </a:r>
          <a:endParaRPr lang="en-US" sz="3000" kern="1200"/>
        </a:p>
      </dsp:txBody>
      <dsp:txXfrm>
        <a:off x="3268" y="2013224"/>
        <a:ext cx="2593119" cy="1555871"/>
      </dsp:txXfrm>
    </dsp:sp>
    <dsp:sp modelId="{A2A24710-F923-4D69-ABA1-A69A14F3FE8A}">
      <dsp:nvSpPr>
        <dsp:cNvPr id="0" name=""/>
        <dsp:cNvSpPr/>
      </dsp:nvSpPr>
      <dsp:spPr>
        <a:xfrm>
          <a:off x="2855699" y="2013224"/>
          <a:ext cx="2593119" cy="15558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- Created Express routes</a:t>
          </a:r>
          <a:endParaRPr lang="en-US" sz="3000" kern="1200"/>
        </a:p>
      </dsp:txBody>
      <dsp:txXfrm>
        <a:off x="2855699" y="2013224"/>
        <a:ext cx="2593119" cy="1555871"/>
      </dsp:txXfrm>
    </dsp:sp>
    <dsp:sp modelId="{AA9C6C79-AE26-4F8F-837E-0D9BFCA7026E}">
      <dsp:nvSpPr>
        <dsp:cNvPr id="0" name=""/>
        <dsp:cNvSpPr/>
      </dsp:nvSpPr>
      <dsp:spPr>
        <a:xfrm>
          <a:off x="5708130" y="2013224"/>
          <a:ext cx="2593119" cy="15558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- </a:t>
          </a:r>
          <a:r>
            <a:rPr lang="tr-TR" sz="3000" kern="1200" dirty="0" err="1"/>
            <a:t>Built</a:t>
          </a:r>
          <a:r>
            <a:rPr lang="tr-TR" sz="3000" kern="1200" dirty="0"/>
            <a:t> </a:t>
          </a:r>
          <a:r>
            <a:rPr lang="tr-TR" sz="3000" kern="1200" dirty="0" err="1"/>
            <a:t>models</a:t>
          </a:r>
          <a:r>
            <a:rPr lang="tr-TR" sz="3000" kern="1200" dirty="0"/>
            <a:t> </a:t>
          </a:r>
          <a:r>
            <a:rPr lang="tr-TR" sz="3000" kern="1200" dirty="0" err="1"/>
            <a:t>for</a:t>
          </a:r>
          <a:r>
            <a:rPr lang="tr-TR" sz="3000" kern="1200" dirty="0"/>
            <a:t> </a:t>
          </a:r>
          <a:r>
            <a:rPr lang="tr-TR" sz="3000" kern="1200" dirty="0" err="1"/>
            <a:t>user</a:t>
          </a:r>
          <a:r>
            <a:rPr lang="tr-TR" sz="3000" kern="1200" dirty="0"/>
            <a:t>, </a:t>
          </a:r>
          <a:r>
            <a:rPr lang="tr-TR" sz="3000" kern="1200" dirty="0" err="1"/>
            <a:t>project</a:t>
          </a:r>
          <a:r>
            <a:rPr lang="tr-TR" sz="3000" kern="1200" dirty="0"/>
            <a:t>, rating</a:t>
          </a:r>
          <a:endParaRPr lang="en-US" sz="3000" kern="1200" dirty="0"/>
        </a:p>
      </dsp:txBody>
      <dsp:txXfrm>
        <a:off x="5708130" y="2013224"/>
        <a:ext cx="2593119" cy="1555871"/>
      </dsp:txXfrm>
    </dsp:sp>
    <dsp:sp modelId="{A353C1C0-C271-4344-B6DC-A76CA8435A01}">
      <dsp:nvSpPr>
        <dsp:cNvPr id="0" name=""/>
        <dsp:cNvSpPr/>
      </dsp:nvSpPr>
      <dsp:spPr>
        <a:xfrm>
          <a:off x="8560562" y="2013224"/>
          <a:ext cx="2593119" cy="15558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- Configured Docker for easy run</a:t>
          </a:r>
          <a:endParaRPr lang="en-US" sz="3000" kern="1200"/>
        </a:p>
      </dsp:txBody>
      <dsp:txXfrm>
        <a:off x="8560562" y="2013224"/>
        <a:ext cx="2593119" cy="15558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D8E74-FAB9-41DC-A0BC-63D6F17EC5D8}">
      <dsp:nvSpPr>
        <dsp:cNvPr id="0" name=""/>
        <dsp:cNvSpPr/>
      </dsp:nvSpPr>
      <dsp:spPr>
        <a:xfrm>
          <a:off x="0" y="746676"/>
          <a:ext cx="6620255" cy="5920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/>
            <a:t>🧪 Strategy: Black-box Testing</a:t>
          </a:r>
          <a:endParaRPr lang="en-US" sz="2300" kern="1200"/>
        </a:p>
      </dsp:txBody>
      <dsp:txXfrm>
        <a:off x="28900" y="775576"/>
        <a:ext cx="6562455" cy="534220"/>
      </dsp:txXfrm>
    </dsp:sp>
    <dsp:sp modelId="{FDC96CEF-D2A4-4573-A053-33A83B0CF83F}">
      <dsp:nvSpPr>
        <dsp:cNvPr id="0" name=""/>
        <dsp:cNvSpPr/>
      </dsp:nvSpPr>
      <dsp:spPr>
        <a:xfrm>
          <a:off x="0" y="1404935"/>
          <a:ext cx="6620255" cy="592020"/>
        </a:xfrm>
        <a:prstGeom prst="roundRect">
          <a:avLst/>
        </a:prstGeom>
        <a:solidFill>
          <a:schemeClr val="accent5">
            <a:hueOff val="1675081"/>
            <a:satOff val="179"/>
            <a:lumOff val="-3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/>
            <a:t>Test Cases:</a:t>
          </a:r>
          <a:endParaRPr lang="en-US" sz="2300" kern="1200"/>
        </a:p>
      </dsp:txBody>
      <dsp:txXfrm>
        <a:off x="28900" y="1433835"/>
        <a:ext cx="6562455" cy="534220"/>
      </dsp:txXfrm>
    </dsp:sp>
    <dsp:sp modelId="{B1B24649-A947-4639-B797-E3FD726DC859}">
      <dsp:nvSpPr>
        <dsp:cNvPr id="0" name=""/>
        <dsp:cNvSpPr/>
      </dsp:nvSpPr>
      <dsp:spPr>
        <a:xfrm>
          <a:off x="0" y="2063196"/>
          <a:ext cx="6620255" cy="592020"/>
        </a:xfrm>
        <a:prstGeom prst="roundRect">
          <a:avLst/>
        </a:prstGeom>
        <a:solidFill>
          <a:schemeClr val="accent5">
            <a:hueOff val="3350161"/>
            <a:satOff val="359"/>
            <a:lumOff val="-69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/>
            <a:t>- Submit empty form → show error</a:t>
          </a:r>
          <a:endParaRPr lang="en-US" sz="2300" kern="1200"/>
        </a:p>
      </dsp:txBody>
      <dsp:txXfrm>
        <a:off x="28900" y="2092096"/>
        <a:ext cx="6562455" cy="534220"/>
      </dsp:txXfrm>
    </dsp:sp>
    <dsp:sp modelId="{0C508B3E-E507-4F89-B634-119E5F226E5E}">
      <dsp:nvSpPr>
        <dsp:cNvPr id="0" name=""/>
        <dsp:cNvSpPr/>
      </dsp:nvSpPr>
      <dsp:spPr>
        <a:xfrm>
          <a:off x="0" y="2721456"/>
          <a:ext cx="6620255" cy="592020"/>
        </a:xfrm>
        <a:prstGeom prst="roundRect">
          <a:avLst/>
        </a:prstGeom>
        <a:solidFill>
          <a:schemeClr val="accent5">
            <a:hueOff val="5025242"/>
            <a:satOff val="538"/>
            <a:lumOff val="-103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/>
            <a:t>- Vote twice → reject second vote</a:t>
          </a:r>
          <a:endParaRPr lang="en-US" sz="2300" kern="1200"/>
        </a:p>
      </dsp:txBody>
      <dsp:txXfrm>
        <a:off x="28900" y="2750356"/>
        <a:ext cx="6562455" cy="534220"/>
      </dsp:txXfrm>
    </dsp:sp>
    <dsp:sp modelId="{A6A8AE39-A3C4-41FF-A45F-716C7CFE8CAC}">
      <dsp:nvSpPr>
        <dsp:cNvPr id="0" name=""/>
        <dsp:cNvSpPr/>
      </dsp:nvSpPr>
      <dsp:spPr>
        <a:xfrm>
          <a:off x="0" y="3379716"/>
          <a:ext cx="6620255" cy="592020"/>
        </a:xfrm>
        <a:prstGeom prst="roundRect">
          <a:avLst/>
        </a:prstGeom>
        <a:solidFill>
          <a:schemeClr val="accent5">
            <a:hueOff val="6700322"/>
            <a:satOff val="718"/>
            <a:lumOff val="-13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- </a:t>
          </a:r>
          <a:r>
            <a:rPr lang="tr-TR" sz="2300" kern="1200" dirty="0" err="1"/>
            <a:t>Load</a:t>
          </a:r>
          <a:r>
            <a:rPr lang="tr-TR" sz="2300" kern="1200" dirty="0"/>
            <a:t> </a:t>
          </a:r>
          <a:r>
            <a:rPr lang="tr-TR" sz="2300" kern="1200" dirty="0" err="1"/>
            <a:t>project</a:t>
          </a:r>
          <a:r>
            <a:rPr lang="tr-TR" sz="2300" kern="1200" dirty="0"/>
            <a:t> </a:t>
          </a:r>
          <a:r>
            <a:rPr lang="tr-TR" sz="2300" kern="1200" dirty="0" err="1"/>
            <a:t>list</a:t>
          </a:r>
          <a:r>
            <a:rPr lang="tr-TR" sz="2300" kern="1200" dirty="0"/>
            <a:t> → </a:t>
          </a:r>
          <a:r>
            <a:rPr lang="tr-TR" sz="2300" kern="1200" dirty="0" err="1"/>
            <a:t>should</a:t>
          </a:r>
          <a:r>
            <a:rPr lang="tr-TR" sz="2300" kern="1200" dirty="0"/>
            <a:t> </a:t>
          </a:r>
          <a:r>
            <a:rPr lang="tr-TR" sz="2300" kern="1200" dirty="0" err="1"/>
            <a:t>work</a:t>
          </a:r>
          <a:endParaRPr lang="en-US" sz="2300" kern="1200" dirty="0"/>
        </a:p>
      </dsp:txBody>
      <dsp:txXfrm>
        <a:off x="28900" y="3408616"/>
        <a:ext cx="6562455" cy="534220"/>
      </dsp:txXfrm>
    </dsp:sp>
    <dsp:sp modelId="{41256962-9DB8-4719-8CAE-EDECCA4355B5}">
      <dsp:nvSpPr>
        <dsp:cNvPr id="0" name=""/>
        <dsp:cNvSpPr/>
      </dsp:nvSpPr>
      <dsp:spPr>
        <a:xfrm>
          <a:off x="0" y="4037976"/>
          <a:ext cx="6620255" cy="592020"/>
        </a:xfrm>
        <a:prstGeom prst="round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- JSON </a:t>
          </a:r>
          <a:r>
            <a:rPr lang="tr-TR" sz="2300" kern="1200" dirty="0" err="1"/>
            <a:t>structure</a:t>
          </a:r>
          <a:r>
            <a:rPr lang="tr-TR" sz="2300" kern="1200" dirty="0"/>
            <a:t> → </a:t>
          </a:r>
          <a:r>
            <a:rPr lang="tr-TR" sz="2300" kern="1200" dirty="0" err="1"/>
            <a:t>validated</a:t>
          </a:r>
          <a:r>
            <a:rPr lang="tr-TR" sz="2300" kern="1200" dirty="0"/>
            <a:t> </a:t>
          </a:r>
          <a:r>
            <a:rPr lang="tr-TR" sz="2300" kern="1200" dirty="0" err="1"/>
            <a:t>via</a:t>
          </a:r>
          <a:r>
            <a:rPr lang="tr-TR" sz="2300" kern="1200" dirty="0"/>
            <a:t> </a:t>
          </a:r>
          <a:r>
            <a:rPr lang="tr-TR" sz="2300" kern="1200" dirty="0" err="1"/>
            <a:t>helper</a:t>
          </a:r>
          <a:r>
            <a:rPr lang="tr-TR" sz="2300" kern="1200" dirty="0"/>
            <a:t> </a:t>
          </a:r>
          <a:r>
            <a:rPr lang="tr-TR" sz="2300" kern="1200" dirty="0" err="1"/>
            <a:t>functions</a:t>
          </a:r>
          <a:endParaRPr lang="en-US" sz="2300" kern="1200" dirty="0"/>
        </a:p>
      </dsp:txBody>
      <dsp:txXfrm>
        <a:off x="28900" y="4066876"/>
        <a:ext cx="6562455" cy="5342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CFB99-34FC-41E9-A2FF-FE203FAF0122}">
      <dsp:nvSpPr>
        <dsp:cNvPr id="0" name=""/>
        <dsp:cNvSpPr/>
      </dsp:nvSpPr>
      <dsp:spPr>
        <a:xfrm>
          <a:off x="646127" y="97595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9031D-68EB-43DF-9348-E0D7D53C6F88}">
      <dsp:nvSpPr>
        <dsp:cNvPr id="0" name=""/>
        <dsp:cNvSpPr/>
      </dsp:nvSpPr>
      <dsp:spPr>
        <a:xfrm>
          <a:off x="880127" y="33159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C6740-46DE-4E57-9EE3-362037453C42}">
      <dsp:nvSpPr>
        <dsp:cNvPr id="0" name=""/>
        <dsp:cNvSpPr/>
      </dsp:nvSpPr>
      <dsp:spPr>
        <a:xfrm>
          <a:off x="295127" y="153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🎥 Features Demonstrated:</a:t>
          </a:r>
        </a:p>
      </dsp:txBody>
      <dsp:txXfrm>
        <a:off x="295127" y="1537596"/>
        <a:ext cx="1800000" cy="720000"/>
      </dsp:txXfrm>
    </dsp:sp>
    <dsp:sp modelId="{B218739D-6481-4A54-B560-3FAEC0427E9B}">
      <dsp:nvSpPr>
        <dsp:cNvPr id="0" name=""/>
        <dsp:cNvSpPr/>
      </dsp:nvSpPr>
      <dsp:spPr>
        <a:xfrm>
          <a:off x="2761127" y="97595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32C13-1013-42A7-9F08-6AC8968FA3E2}">
      <dsp:nvSpPr>
        <dsp:cNvPr id="0" name=""/>
        <dsp:cNvSpPr/>
      </dsp:nvSpPr>
      <dsp:spPr>
        <a:xfrm>
          <a:off x="2995127" y="33159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64457-9668-430B-B657-0F472540E871}">
      <dsp:nvSpPr>
        <dsp:cNvPr id="0" name=""/>
        <dsp:cNvSpPr/>
      </dsp:nvSpPr>
      <dsp:spPr>
        <a:xfrm>
          <a:off x="2410127" y="153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Submit a new project anonymously</a:t>
          </a:r>
        </a:p>
      </dsp:txBody>
      <dsp:txXfrm>
        <a:off x="2410127" y="1537596"/>
        <a:ext cx="1800000" cy="720000"/>
      </dsp:txXfrm>
    </dsp:sp>
    <dsp:sp modelId="{B945C1ED-273C-4CDF-9CEE-5855907F3EA2}">
      <dsp:nvSpPr>
        <dsp:cNvPr id="0" name=""/>
        <dsp:cNvSpPr/>
      </dsp:nvSpPr>
      <dsp:spPr>
        <a:xfrm>
          <a:off x="4876127" y="97595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52AB7-53F3-402B-B4F8-8CC276E4CE05}">
      <dsp:nvSpPr>
        <dsp:cNvPr id="0" name=""/>
        <dsp:cNvSpPr/>
      </dsp:nvSpPr>
      <dsp:spPr>
        <a:xfrm>
          <a:off x="5110127" y="33159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2BACE-D300-4657-911A-50D7CC25F42D}">
      <dsp:nvSpPr>
        <dsp:cNvPr id="0" name=""/>
        <dsp:cNvSpPr/>
      </dsp:nvSpPr>
      <dsp:spPr>
        <a:xfrm>
          <a:off x="4525128" y="153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View all submitted projects</a:t>
          </a:r>
        </a:p>
      </dsp:txBody>
      <dsp:txXfrm>
        <a:off x="4525128" y="1537596"/>
        <a:ext cx="1800000" cy="720000"/>
      </dsp:txXfrm>
    </dsp:sp>
    <dsp:sp modelId="{E6BC8719-6325-45C3-B55B-CB46545A2D40}">
      <dsp:nvSpPr>
        <dsp:cNvPr id="0" name=""/>
        <dsp:cNvSpPr/>
      </dsp:nvSpPr>
      <dsp:spPr>
        <a:xfrm>
          <a:off x="1703627" y="270759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3A252-B71F-4DDD-A040-F9E43A762B3F}">
      <dsp:nvSpPr>
        <dsp:cNvPr id="0" name=""/>
        <dsp:cNvSpPr/>
      </dsp:nvSpPr>
      <dsp:spPr>
        <a:xfrm>
          <a:off x="1937627" y="294159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56F03-2DF2-4A7A-911C-600A4B78B1C9}">
      <dsp:nvSpPr>
        <dsp:cNvPr id="0" name=""/>
        <dsp:cNvSpPr/>
      </dsp:nvSpPr>
      <dsp:spPr>
        <a:xfrm>
          <a:off x="1352627" y="414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Vote once per project (cookie-limited)</a:t>
          </a:r>
        </a:p>
      </dsp:txBody>
      <dsp:txXfrm>
        <a:off x="1352627" y="4147596"/>
        <a:ext cx="1800000" cy="720000"/>
      </dsp:txXfrm>
    </dsp:sp>
    <dsp:sp modelId="{5C39ED05-334E-41F7-8BBA-0D2077F801B1}">
      <dsp:nvSpPr>
        <dsp:cNvPr id="0" name=""/>
        <dsp:cNvSpPr/>
      </dsp:nvSpPr>
      <dsp:spPr>
        <a:xfrm>
          <a:off x="3818628" y="270759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9FEF7-0517-48E6-BA7B-08B526760145}">
      <dsp:nvSpPr>
        <dsp:cNvPr id="0" name=""/>
        <dsp:cNvSpPr/>
      </dsp:nvSpPr>
      <dsp:spPr>
        <a:xfrm>
          <a:off x="4052628" y="294159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F91C3-91B5-4507-AB5E-D8697574B34C}">
      <dsp:nvSpPr>
        <dsp:cNvPr id="0" name=""/>
        <dsp:cNvSpPr/>
      </dsp:nvSpPr>
      <dsp:spPr>
        <a:xfrm>
          <a:off x="3467628" y="41475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Vote counts update (requires page refresh)</a:t>
          </a:r>
        </a:p>
      </dsp:txBody>
      <dsp:txXfrm>
        <a:off x="3467628" y="4147596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BB7AE-7EA7-4381-B62D-C05AE9C071BA}">
      <dsp:nvSpPr>
        <dsp:cNvPr id="0" name=""/>
        <dsp:cNvSpPr/>
      </dsp:nvSpPr>
      <dsp:spPr>
        <a:xfrm>
          <a:off x="0" y="507995"/>
          <a:ext cx="6620255" cy="51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✅ What Was Achieved:</a:t>
          </a:r>
        </a:p>
      </dsp:txBody>
      <dsp:txXfrm>
        <a:off x="25130" y="533125"/>
        <a:ext cx="6569995" cy="464540"/>
      </dsp:txXfrm>
    </dsp:sp>
    <dsp:sp modelId="{8FFCFA8B-8F7C-4CE4-B33E-364047C493A6}">
      <dsp:nvSpPr>
        <dsp:cNvPr id="0" name=""/>
        <dsp:cNvSpPr/>
      </dsp:nvSpPr>
      <dsp:spPr>
        <a:xfrm>
          <a:off x="0" y="1080396"/>
          <a:ext cx="6620255" cy="514800"/>
        </a:xfrm>
        <a:prstGeom prst="roundRect">
          <a:avLst/>
        </a:prstGeom>
        <a:solidFill>
          <a:schemeClr val="accent5">
            <a:hueOff val="1395900"/>
            <a:satOff val="150"/>
            <a:lumOff val="-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Full-stack anonymous voting platform completed</a:t>
          </a:r>
        </a:p>
      </dsp:txBody>
      <dsp:txXfrm>
        <a:off x="25130" y="1105526"/>
        <a:ext cx="6569995" cy="464540"/>
      </dsp:txXfrm>
    </dsp:sp>
    <dsp:sp modelId="{35F1A588-9A54-4B8F-ACC0-7829B081826E}">
      <dsp:nvSpPr>
        <dsp:cNvPr id="0" name=""/>
        <dsp:cNvSpPr/>
      </dsp:nvSpPr>
      <dsp:spPr>
        <a:xfrm>
          <a:off x="0" y="1652796"/>
          <a:ext cx="6620255" cy="514800"/>
        </a:xfrm>
        <a:prstGeom prst="roundRect">
          <a:avLst/>
        </a:prstGeom>
        <a:solidFill>
          <a:schemeClr val="accent5">
            <a:hueOff val="2791801"/>
            <a:satOff val="299"/>
            <a:lumOff val="-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Project can run locally or via Docker</a:t>
          </a:r>
        </a:p>
      </dsp:txBody>
      <dsp:txXfrm>
        <a:off x="25130" y="1677926"/>
        <a:ext cx="6569995" cy="464540"/>
      </dsp:txXfrm>
    </dsp:sp>
    <dsp:sp modelId="{F99D4756-CA52-44AC-BB74-FB9711311B17}">
      <dsp:nvSpPr>
        <dsp:cNvPr id="0" name=""/>
        <dsp:cNvSpPr/>
      </dsp:nvSpPr>
      <dsp:spPr>
        <a:xfrm>
          <a:off x="0" y="2225196"/>
          <a:ext cx="6620255" cy="514800"/>
        </a:xfrm>
        <a:prstGeom prst="roundRect">
          <a:avLst/>
        </a:prstGeom>
        <a:solidFill>
          <a:schemeClr val="accent5">
            <a:hueOff val="4187701"/>
            <a:satOff val="449"/>
            <a:lumOff val="-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Backend logic, cookie vote-limit, and frontend UI all work</a:t>
          </a:r>
        </a:p>
      </dsp:txBody>
      <dsp:txXfrm>
        <a:off x="25130" y="2250326"/>
        <a:ext cx="6569995" cy="464540"/>
      </dsp:txXfrm>
    </dsp:sp>
    <dsp:sp modelId="{93AE9178-2EC6-4A7A-B70C-5BF74B8BBC9D}">
      <dsp:nvSpPr>
        <dsp:cNvPr id="0" name=""/>
        <dsp:cNvSpPr/>
      </dsp:nvSpPr>
      <dsp:spPr>
        <a:xfrm>
          <a:off x="0" y="2797596"/>
          <a:ext cx="6620255" cy="514800"/>
        </a:xfrm>
        <a:prstGeom prst="roundRect">
          <a:avLst/>
        </a:prstGeom>
        <a:solidFill>
          <a:schemeClr val="accent5">
            <a:hueOff val="5583602"/>
            <a:satOff val="598"/>
            <a:lumOff val="-115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🚀 What Could Be Improved:</a:t>
          </a:r>
        </a:p>
      </dsp:txBody>
      <dsp:txXfrm>
        <a:off x="25130" y="2822726"/>
        <a:ext cx="6569995" cy="464540"/>
      </dsp:txXfrm>
    </dsp:sp>
    <dsp:sp modelId="{0A0A8168-22DE-4268-9D0A-0E82337FCD3A}">
      <dsp:nvSpPr>
        <dsp:cNvPr id="0" name=""/>
        <dsp:cNvSpPr/>
      </dsp:nvSpPr>
      <dsp:spPr>
        <a:xfrm>
          <a:off x="0" y="3363621"/>
          <a:ext cx="6620255" cy="514800"/>
        </a:xfrm>
        <a:prstGeom prst="roundRect">
          <a:avLst/>
        </a:prstGeom>
        <a:solidFill>
          <a:schemeClr val="accent5">
            <a:hueOff val="6979502"/>
            <a:satOff val="748"/>
            <a:lumOff val="-143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Secure vote tracking</a:t>
          </a:r>
        </a:p>
      </dsp:txBody>
      <dsp:txXfrm>
        <a:off x="25130" y="3388751"/>
        <a:ext cx="6569995" cy="464540"/>
      </dsp:txXfrm>
    </dsp:sp>
    <dsp:sp modelId="{36795F45-BB58-4B90-949D-70C783EE4991}">
      <dsp:nvSpPr>
        <dsp:cNvPr id="0" name=""/>
        <dsp:cNvSpPr/>
      </dsp:nvSpPr>
      <dsp:spPr>
        <a:xfrm>
          <a:off x="0" y="3942396"/>
          <a:ext cx="6620255" cy="514800"/>
        </a:xfrm>
        <a:prstGeom prst="round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Admin panel for reviewing and managing entries</a:t>
          </a:r>
        </a:p>
      </dsp:txBody>
      <dsp:txXfrm>
        <a:off x="25130" y="3967526"/>
        <a:ext cx="6569995" cy="464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5-05-19T14:06:26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59">
    <iact:property name="dataType"/>
    <iact:actionData xml:id="d0">
      <inkml:trace xmlns:inkml="http://www.w3.org/2003/InkML" xml:id="stk0" contextRef="#ctx0" brushRef="#br0">2232 14852 0,'24'0'43,"1"0"19,-1 0-62,0 0 110,0 0-109,1 0 28,-1 0-28,24 0 29,-23 0-29,-1 0-1,0-25 30,25 25-29,-1-24 28,25 24-28,0-24 45,242 24-46,-291 0 31,243 0-30,-242 0-1,96 0 31,-48 0 1,48 0 14,-73 0-46,-23 0 31,-1 0-31,97 0 32,1 24-1,-98-24-30,0 0 0,73 0 28,49 24 3,24 25-1,-146-49-30,121 24 30,-120-24-31,169 24 30,-170-24-29,316 49 29,-316-49-29,0 24-1,340 0 31,-315 1-31,193-25 31,1 0 30,121 0-60,-340 0-1,364 0 33,-339 0-33,290 0 45,-96 0-45,-219 0 16,219 0-16,-219 0 0,0 0 1,243 0 30,73 0-30,-74 0 30,98 0-31,267 48 45,-340-24-44,-266-24-1,-1 0 1,388 25 29,-363-25-29,-25 0-1,413 0 30,-389 0-29,486 0 30,-510 0-30,340-25 29,-315 1-29,412-24 30,-413 48-30,-24 0-1,631 0 44,-339 0-44,-98 0 46,25 24-46,145 0 33,-364-24-32,0 0-1,1 0 1,387 0 28,-388 0-28,170-48 29,-121 23 16,267-23-45,-219 24 45,-48-25-45,-49 49 30,25 0-30,96 0 30,-121 0 31,73 24-61,25 1 29,-25 23-29,-73-48-1,25 0 95,23 0-94,-47 0 29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5-05-19T19:21:21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00">
    <iact:property name="dataType"/>
    <iact:actionData xml:id="d0">
      <inkml:trace xmlns:inkml="http://www.w3.org/2003/InkML" xml:id="stk0" contextRef="#ctx0" brushRef="#br0">16545 7984 0,'0'0'4,"0"73"-4,0 48 0,0-97 0,0 0 1,243 413 42,72-243-42,73 49 29,195 73-29,-559-316-1,485 267 30,122-49-30,73-97 31,48-121-30,-704 0-1,656-73 31,96 1-31,-751 47 0,582-120 31,-73-74-30,-122-23 29,74-147-29,-486 365-1,291-291 31,-72-49-31,-146 24 31,-24 49-31,0-49 32,-25 25-31,-48 290 14,0-242-15,0 243 1,-48-267 29,-146-25-30,194 292 1,-243-267 29,-24-49-30,-73 0 30,-72 49-29,388 291 14,-389-315-15,1 96 32,-25-23-31,122 72 29,-49-24-30,24 24 31,25 24-31,291 122 0,-243-97 32,-24-1-32,72 74 31,1-25-31,-25 24 32,-48 1-32,49-25 30,23 73-29,-72 0 29,73 0-29,169 0-1,-169 0 30,0 24-30,194 1 0,-146 23 32,0 73-32,24 1 31,-72 23-31,218-120 0,-412 339 47,290-195-46,122-144 14,-121 145-15,48 24 32,49 24-31,24-169 14,0 193-14,0 25 30,24 25-31,-24-268 0,24 0 15,1 219-14,-25-219 13,72 219-13,-72-219-1,49 243 30,-25 0-30,-24-243 0,25 0 15,-1 219-14,0-219 13,49 219-13,-49-219-1,73 243 29,24-24-28,-48-98 30,0 1-30,-25-49 28,-23-24-29,-25-49 31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5-05-19T19:21:21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121">
    <iact:property name="dataType"/>
    <iact:actionData xml:id="d0">
      <inkml:trace xmlns:inkml="http://www.w3.org/2003/InkML" xml:id="stk0" contextRef="#ctx0" brushRef="#br0">21422 5363 0,'72'0'62,"74"0"-61,-1 0 28,74 0-29,-25 0 31,24 0-30,-194 0-1,195-24 30,-1 24-29,25 0 30,-25 0-30,-194 0-1,219 72 31,72 1-31,-290-73 1,241 73 30,1-24-31,-242-49 15,144 24-15,-144-24 16,72 24-16,-25-24 31,1 0-30,0 0 29,48 0-29,-96 0-1,120 24 30,49-24-29,25 0 30,-50 49-31,-47-49 31,72 0-31,412 48 46,-339-23-46,-243-25 1,146 0 30,-121 0-31</inkml:trace>
    </iact:actionData>
  </iact:action>
  <iact:action type="add" startTime="24840">
    <iact:property name="dataType"/>
    <iact:actionData xml:id="d1">
      <inkml:trace xmlns:inkml="http://www.w3.org/2003/InkML" xml:id="stk1" contextRef="#ctx0" brushRef="#br0">21688 5994 0,'25'24'63,"47"0"-63,-47-24 16,120 0-16,98 0 30,121 25-30,-340-25 1,388 24 30,49 49-31,-436-73 1,339 73 14,-98-25 16,-47-24-31,-49 1 30,-1-1-30,25 0 31,-24 0-30,-48-24 29,-1 25-29,24-1 30,-23 0-30,23-24 30,1 0-31,24 0 31,-25 0-31,-120 0 16,96 0-16,-48 0 30,-25 0-30</inkml:trace>
    </iact:actionData>
  </iact:action>
  <iact:action type="add" startTime="30194">
    <iact:property name="dataType"/>
    <iact:actionData xml:id="d2">
      <inkml:trace xmlns:inkml="http://www.w3.org/2003/InkML" xml:id="stk2" contextRef="#ctx0" brushRef="#br0">21349 7644 0,'0'0'1,"121"0"34,0 0-35,-96 0 1,120 0 28,49 0-28,-169 0-1,-1 0 14,146 0-13,48 0 29,25 0-30,-219 0 1,170 0 28,24 0-28,25 24 30,24 1-31,-243-25 1,219 24 30,48 0-31,-267-24 1,243 0 29,48 24-29,-291-24 15,243 0-16,-73 0 30,-24 0-29,-146 0 14,146 0-15,0 0 33,97 25-33,-24-1 31,48-24-31,-97 24 32,-49-24-32,-72 0 31,-24 0-31,-25 0 31,24 0-31,1 0 30,24 0-29,-1 0 29,1 0-29,24-24 30,-24 24-30,-49 0-1,73-24 29,73-1-28,-24 1 29,-122 0-30,-24 0 32,24-1-32,1 1 31,-25-24-31,0 23 30,0 1-29,0-25 31,0 1-32,-25-1 30,-23-23-30,-1 23 32,1 1-31,48 23-1,-49-23 30,25 48-29,0-49 29,-49 25-30,24-25 32,-23 1-32,-1-1 30,-24 1-29,0 24 30,-25-49-31,-47 24 31,23-48-30,122 97-1,-122-48 30,25 23-30,24-23 31,0 24-30,48 24 30,-48 0-30,0 24 29,-48 0-29,-49-24 29,-25 24-29,195-24-1,-170 25 30,-24 23-29,24-24 30,-25 25-31,25-1 31,0-48-30,0 0 30,-73 0-30,146 0 29,48 0-30,49 0 1,-73 0 29,-25 0-29,-47 0 29,-25 0-30,169 0 1,-169 0 30,24 0-31,49 0 30,24 0-29,-49 0 45,122 0-46,-24 0 32,-25 0-32,24 0 31,1 0-30,-25 25 30,25-1-30,23-24-1,-23 24 30,-25-24-30,24 0 31,25 25 47,0-1-78,-25 0 31,25 25-31,24-25 31,0 0-31,0 0 31,-24 25-30,0-25 29,24 0-30,0 25 31,-25-25-30,25 98 77,0-74-78,0-24 31,0 1-31,0-1 31,0 0 0,0 0-30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08451" units="1/cm"/>
          <inkml:channelProperty channel="Y" name="resolution" value="54" units="1/cm"/>
          <inkml:channelProperty channel="T" name="resolution" value="1" units="1/dev"/>
        </inkml:channelProperties>
      </inkml:inkSource>
      <inkml:timestamp xml:id="ts0" timeString="2025-05-19T19:21:21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32">
    <iact:property name="dataType"/>
    <iact:actionData xml:id="d0">
      <inkml:trace xmlns:inkml="http://www.w3.org/2003/InkML" xml:id="stk0" contextRef="#ctx0" brushRef="#br0">10383 10459 0,'25'0'1,"-1"0"30,194 49-31,-72-25 47,169 73-45,-291-97-2,462 73 30,-462-73-29,655 0 29,-630 0-29,-25 0-1,0 0 1,607 24 30,-558 0-31,-49-24 28,437 49-27,-437-49-1,558 48 47,-315-48-47,-242 0 1,387 25 29,-388-25 0,292 24-29,-292-24 30,121 24-31,-145 0 1,97-24 31,-24 0-1,24-24-31,-24 24 30,-24 0-29,-25 0 93,146-24-94,-98-25 32,-23 49-31,-25 0-1,0 0 30,1 0 143,-1-24-140,49-49-32,-25 1 30,25-26-31,-73 74 16,49-97-16,-1 0 31,-24-25-30,-24 122-1,0-146 47,0 97-47,0 49 32,-48-25-31,48 25 29,-49 0-30,-23-49 31,-50 0-31,25-24 30,-24 24-29,0-48 30,-1 72-31,122 25 16,-97-49-16,73 73 15,-49-73-14,-72 1 29,-49-50-29,-49 25 29,-24 0-29,267 73-1,-24 24 15,-170-73-14,170 73-1,-146-73 30,24 25-30,1 23 32,-25-23-31,-170 48 44,122 0-45,-1 0 31,-72 0-30,267 0-1,-267 0 30,-97 0-30,72 0 31,25-24-30,73 24 29,72 0-29,122 0-1,-97 0 30,-49 0-29,146 24-1,-146 24 30,-24 25-30,-24 24 30,72 25-30,122-122 1,-49 72 29,0 1-30,73-48 31,-48 47-31,48-23 31,0-1-30,-25-23 30,25 23-31,0 1 62</inkml:trace>
    </iact:actionData>
  </iact:action>
  <iact:action type="add" startTime="26693">
    <iact:property name="dataType"/>
    <iact:actionData xml:id="d1">
      <inkml:trace xmlns:inkml="http://www.w3.org/2003/InkML" xml:id="stk1" contextRef="#ctx0" brushRef="#br0">17977 10653 0,'0'25'0,"0"-50"15,24 98-14,-24-49 0,24 25 28,0-1-28,25 1 30,-25-1-31,1-48 16,47 73-16,50 0 32,72 24-32,0-73 31,0 49-31,48-49 32,-23 1-32,-1 23 30,49-23-29,0 23 30,-25-24-30,-217-24-1,144 0 30,50 0-30,-195 0 15,146-24-15,-146 24 1,170-24 30,-72 24-31,-25 0 30,-25 0-29,-47 0-1,47 0 31,74 48-30,24-23 31,48-1-32,-24-24 31,49 0-30,-25 0 29,-48 0-30,24 0 32,-24-24-31,-122 24 28,268-73-28,-146 24 29,-98 25-29,-72 0-1,49-1 15,-25-23 16,25-25-30,-25 0 30,0-24-31,-24 24 31,24-48-31,-24 24 31,0 0-30,0 0 29,-24-24-30,0 24 31,24 24-30,0 48-1,0-72 31,0 0-31,-24 24 31,-1-48-31,25 97 16,-24-122-15,24 98 30,-48-341-31,-25 244 30,0-1-30,73 122 1,-146-97 29,-48 24-29,170 97-1,-243-73 30,-72 0-29,314 49-1,-314-25 30,-25 1-29,340 48-1,-316 0 29,49 0-28,267 0-1,-292 24 30,-23 73-29,339-73-1,-25-24 15,-290 73-15,315-49 15,-291 73-14,267-97-1,-195 97 31,49 1-31,25-50 31,24 49-31,-1 0 23,74-73-22,48 1-1,-122 48 39,50-25-39,23 1 32,-24 23-32,-24 25 31,25 1-31,-26-1 31,74-25-31,24-47 15,-48 47-15,48-23 31,0-25-31,-25-24 30,25 25-29</inkml:trace>
    </iact:actionData>
  </iact:action>
  <iact:action type="add" startTime="28950">
    <iact:property name="dataType"/>
    <iact:actionData xml:id="d2">
      <inkml:trace xmlns:inkml="http://www.w3.org/2003/InkML" xml:id="stk2" contextRef="#ctx0" brushRef="#br0">26662 10289 0,'0'0'22,"72"49"-22,220 96 46,-50-48-46,-193-72 16,266 96-15,-291-121-1,340 121 30,0-24-30,-340-97 1,389 49 29,145 0-30,-510-49 16,535 0-16,-535 0 15,486-25-14,-510 25-1,413-97 31,-25 0-31,-218 0 32,-97-24-32,-48 48 31,-49 0-30,0 49 29,0 0-30,0-1 31,0-23 0,-24-1-31,-25-24 31,0 1-31,49 47 1,-48-72 29,-1 24-29,1 1 30,24-1-31,-1 49 31,25-25-30,-48 25 29,24-25-30,24 25 31,-49 0-30,49-25 30,-24 25-30,0-25 29,-25 25-29,49 0-1,-48-25 30,-49-48-30,-1 0 31,-47-24-31,-25 48 30,0-24-29,170 73-1,-194-49 31,-48 0-30,242 49-1,-25 24 15,-169-73-15,170 73 15,-170-48-14,170 48-1,-170-49 30,24 25-29,-24-1 29,24 25-30,0 0 32,-24 49-32,0-25 32,-24 25-32,23 24 31,26-25-30,47 25 29,-23 0-29,145-49-1,-122 49 30,25 48-30,0-48 30,49 24-29,24-48 30,-1-1-30,1 1 29,0-1-30,0-48 1,-1 49 30,1 23-31,0-23 31,24 24-31,-24-25 31,-1 25-31,1-24 32,24-1-32,-24-48 31</inkml:trace>
    </iact:actionData>
  </iact:action>
  <iact:action type="add" startTime="36312">
    <iact:property name="dataType"/>
    <iact:actionData xml:id="d3">
      <inkml:trace xmlns:inkml="http://www.w3.org/2003/InkML" xml:id="stk3" contextRef="#ctx0" brushRef="#br0">26783 9925 0,'0'24'50,"24"-24"106,-24 25-156,0 23 31,25 1-31,-1-1 31,-24 1-30,24-1 30,0-48-1,-24 25 17,25-25-46,-1 24 61,0 0-61,0 1 30,25 23-31,-25 1 31,25-1-31,-25-24 32,0 1 219,-24-1-251,24 0 30,1 0-30,-1 25 32,24-25-32,-48 25 31,25-49-31,-1 24 31,0 0-30,0-24 140,-24 25-110,25-25 15,-1 0-45,0 24 30,1-24-31,-1 0 46,24 0-46,25 24 32,48-24-32,-48 0 31,-24 0-31,-25 0 77,0 0-76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3596F-6082-427B-B19E-1D1EE3D426A1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DE820-B9FF-44F2-BAC5-607404856F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621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494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099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168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5760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473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2200" i="1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DE820-B9FF-44F2-BAC5-607404856F85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1420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9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9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3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7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3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0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15" r:id="rId6"/>
    <p:sldLayoutId id="2147483811" r:id="rId7"/>
    <p:sldLayoutId id="2147483812" r:id="rId8"/>
    <p:sldLayoutId id="2147483813" r:id="rId9"/>
    <p:sldLayoutId id="2147483814" r:id="rId10"/>
    <p:sldLayoutId id="214748381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11/relationships/inkAction" Target="../ink/inkAction1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3.xml"/><Relationship Id="rId10" Type="http://schemas.microsoft.com/office/2011/relationships/inkAction" Target="../ink/inkAction4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oyut bir kavram">
            <a:extLst>
              <a:ext uri="{FF2B5EF4-FFF2-40B4-BE49-F238E27FC236}">
                <a16:creationId xmlns:a16="http://schemas.microsoft.com/office/drawing/2014/main" id="{1F88E118-9E03-7F39-F172-84A90E0073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rcRect t="25613" b="18137"/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296274D-7E53-004E-A27E-84490EF8C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290107"/>
          </a:xfrm>
        </p:spPr>
        <p:txBody>
          <a:bodyPr anchor="t">
            <a:normAutofit fontScale="90000"/>
          </a:bodyPr>
          <a:lstStyle/>
          <a:p>
            <a:r>
              <a:rPr lang="tr-TR" sz="6000" dirty="0">
                <a:solidFill>
                  <a:srgbClr val="FFFFFF"/>
                </a:solidFill>
              </a:rPr>
              <a:t>Anonymous </a:t>
            </a:r>
            <a:r>
              <a:rPr lang="tr-TR" sz="6000" dirty="0" err="1">
                <a:solidFill>
                  <a:srgbClr val="FFFFFF"/>
                </a:solidFill>
              </a:rPr>
              <a:t>Student</a:t>
            </a:r>
            <a:r>
              <a:rPr lang="tr-TR" sz="6000" dirty="0">
                <a:solidFill>
                  <a:srgbClr val="FFFFFF"/>
                </a:solidFill>
              </a:rPr>
              <a:t> Project </a:t>
            </a:r>
            <a:r>
              <a:rPr lang="tr-TR" sz="6000" dirty="0" err="1">
                <a:solidFill>
                  <a:srgbClr val="FFFFFF"/>
                </a:solidFill>
              </a:rPr>
              <a:t>Voting</a:t>
            </a:r>
            <a:r>
              <a:rPr lang="tr-TR" sz="6000" dirty="0">
                <a:solidFill>
                  <a:srgbClr val="FFFFFF"/>
                </a:solidFill>
              </a:rPr>
              <a:t> Platform</a:t>
            </a:r>
            <a:br>
              <a:rPr lang="tr-TR" sz="6000" dirty="0">
                <a:solidFill>
                  <a:srgbClr val="FFFFFF"/>
                </a:solidFill>
              </a:rPr>
            </a:br>
            <a:endParaRPr lang="tr-TR" sz="6000" dirty="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613E7DD-025A-E796-26C9-1B95A4216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695894" cy="1724029"/>
          </a:xfrm>
        </p:spPr>
        <p:txBody>
          <a:bodyPr anchor="t">
            <a:normAutofit/>
          </a:bodyPr>
          <a:lstStyle/>
          <a:p>
            <a:r>
              <a:rPr lang="tr-TR" sz="2400" dirty="0">
                <a:solidFill>
                  <a:srgbClr val="FFFFFF"/>
                </a:solidFill>
              </a:rPr>
              <a:t>Abdullah Arslan 250ADB070</a:t>
            </a:r>
            <a:br>
              <a:rPr lang="tr-TR" sz="2400" dirty="0">
                <a:solidFill>
                  <a:srgbClr val="FFFFFF"/>
                </a:solidFill>
              </a:rPr>
            </a:br>
            <a:r>
              <a:rPr lang="tr-TR" sz="2400" dirty="0">
                <a:solidFill>
                  <a:srgbClr val="FFFFFF"/>
                </a:solidFill>
              </a:rPr>
              <a:t>https://github.com/krang0/VotingPlatform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2" name="Mürekkep 71">
                <a:extLst>
                  <a:ext uri="{FF2B5EF4-FFF2-40B4-BE49-F238E27FC236}">
                    <a16:creationId xmlns:a16="http://schemas.microsoft.com/office/drawing/2014/main" id="{27B1EB45-5BD9-7F08-2362-4076CE4869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3520" y="5320440"/>
              <a:ext cx="5127120" cy="131400"/>
            </p14:xfrm>
          </p:contentPart>
        </mc:Choice>
        <mc:Fallback xmlns="">
          <p:pic>
            <p:nvPicPr>
              <p:cNvPr id="72" name="Mürekkep 71">
                <a:extLst>
                  <a:ext uri="{FF2B5EF4-FFF2-40B4-BE49-F238E27FC236}">
                    <a16:creationId xmlns:a16="http://schemas.microsoft.com/office/drawing/2014/main" id="{27B1EB45-5BD9-7F08-2362-4076CE486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160" y="5311080"/>
                <a:ext cx="514584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73" name="Video 72">
            <a:hlinkClick r:id="" action="ppaction://media"/>
            <a:extLst>
              <a:ext uri="{FF2B5EF4-FFF2-40B4-BE49-F238E27FC236}">
                <a16:creationId xmlns:a16="http://schemas.microsoft.com/office/drawing/2014/main" id="{8A8D9DFF-25F5-0D04-50D1-252AA3168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716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1056"/>
    </mc:Choice>
    <mc:Fallback xmlns="">
      <p:transition spd="slow" advTm="2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625381B-3C52-5797-EE5F-A8AA4DBE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Process Challenges and Lessons Learned</a:t>
            </a:r>
            <a:endParaRPr lang="tr-TR" sz="3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ortune Cookie">
            <a:extLst>
              <a:ext uri="{FF2B5EF4-FFF2-40B4-BE49-F238E27FC236}">
                <a16:creationId xmlns:a16="http://schemas.microsoft.com/office/drawing/2014/main" id="{0A542A13-4F19-A57F-AABB-E6DD6F895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71A467-BB27-22E4-9A69-C06005039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r>
              <a:rPr lang="en-US" sz="1700" dirty="0"/>
              <a:t>😖 Challenges:</a:t>
            </a:r>
          </a:p>
          <a:p>
            <a:endParaRPr lang="en-US" sz="1700" dirty="0"/>
          </a:p>
          <a:p>
            <a:r>
              <a:rPr lang="en-US" sz="1700" dirty="0"/>
              <a:t>- Stopping duplicate votes with</a:t>
            </a:r>
            <a:r>
              <a:rPr lang="tr-TR" sz="1700" dirty="0"/>
              <a:t> </a:t>
            </a:r>
            <a:r>
              <a:rPr lang="tr-TR" sz="1700" dirty="0" err="1"/>
              <a:t>cookie</a:t>
            </a:r>
            <a:r>
              <a:rPr lang="tr-TR" sz="1700" dirty="0"/>
              <a:t> </a:t>
            </a:r>
            <a:r>
              <a:rPr lang="tr-TR" sz="1700" dirty="0" err="1"/>
              <a:t>method</a:t>
            </a:r>
            <a:r>
              <a:rPr lang="tr-TR" sz="1700" dirty="0"/>
              <a:t> is not an </a:t>
            </a:r>
            <a:r>
              <a:rPr lang="tr-TR" sz="1700" dirty="0" err="1"/>
              <a:t>good</a:t>
            </a:r>
            <a:r>
              <a:rPr lang="tr-TR" sz="1700" dirty="0"/>
              <a:t> </a:t>
            </a:r>
            <a:r>
              <a:rPr lang="tr-TR" sz="1700" dirty="0" err="1"/>
              <a:t>option</a:t>
            </a:r>
            <a:endParaRPr lang="en-US" sz="1700" dirty="0"/>
          </a:p>
          <a:p>
            <a:r>
              <a:rPr lang="en-US" sz="1700" dirty="0"/>
              <a:t>- Cookie-based protection can be bypassed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📚 Lessons Learned:</a:t>
            </a:r>
          </a:p>
          <a:p>
            <a:endParaRPr lang="en-US" sz="1700" dirty="0"/>
          </a:p>
          <a:p>
            <a:r>
              <a:rPr lang="en-US" sz="1700" dirty="0"/>
              <a:t>- There are many ways to build something</a:t>
            </a:r>
          </a:p>
          <a:p>
            <a:r>
              <a:rPr lang="en-US" sz="1700" dirty="0"/>
              <a:t>- But securing what you build is **much harder than just building it**</a:t>
            </a:r>
          </a:p>
          <a:p>
            <a:r>
              <a:rPr lang="en-US" sz="1700" dirty="0"/>
              <a:t>- Planning test cases early helps avoid surprises later</a:t>
            </a:r>
          </a:p>
          <a:p>
            <a:r>
              <a:rPr lang="en-US" sz="1700" dirty="0"/>
              <a:t>- Sometimes simple features (like voting) are the hardest to secure</a:t>
            </a:r>
          </a:p>
          <a:p>
            <a:endParaRPr lang="tr-TR" sz="1700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F2AFA1EB-119B-CAEF-21AE-6369FE9E8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1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22"/>
    </mc:Choice>
    <mc:Fallback xmlns="">
      <p:transition spd="slow" advTm="45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C94E15A-BCAE-3FD5-111D-759695A0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tr-TR" b="1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Demo </a:t>
            </a:r>
            <a:r>
              <a:rPr lang="tr-TR" b="1" i="0" dirty="0" err="1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Overview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45F003C2-5727-3A74-A23A-11EE348AB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061378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46FF2E69-C47F-F2CE-2504-8449294EB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961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79"/>
    </mc:Choice>
    <mc:Fallback xmlns="">
      <p:transition spd="slow" advTm="18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7C023D6-71A8-E232-3E00-D46604B6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tr-TR" dirty="0" err="1"/>
              <a:t>Conclusion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51C50558-89CA-5EEB-8AE7-9BA467935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750589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EBFC6031-5B3A-65F0-FAD2-9D142E3A9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67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46"/>
    </mc:Choice>
    <mc:Fallback xmlns="">
      <p:transition spd="slow" advTm="30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ış mekan konser mikrofonunun sesini kapat">
            <a:extLst>
              <a:ext uri="{FF2B5EF4-FFF2-40B4-BE49-F238E27FC236}">
                <a16:creationId xmlns:a16="http://schemas.microsoft.com/office/drawing/2014/main" id="{4C53FFC9-FEDF-1399-E19B-931A3A0E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1570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49D325B-F273-0DD4-0EC6-2E482A75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Thanks For Listening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D0CFF5-D1F9-50B1-6A23-24197E46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448245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Link of the Video of Presentation:   https://www.youtube.com/watch?v=_pEmU8maGWQ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8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6A238B3-E0C4-0CEE-534B-225D7FCC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tr-TR" dirty="0"/>
              <a:t>Project </a:t>
            </a:r>
            <a:r>
              <a:rPr lang="tr-TR" dirty="0" err="1"/>
              <a:t>Overview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Motivation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F59744CC-DD6C-0753-C7D1-1B5EAA18E3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827963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8" name="Video 57">
            <a:hlinkClick r:id="" action="ppaction://media"/>
            <a:extLst>
              <a:ext uri="{FF2B5EF4-FFF2-40B4-BE49-F238E27FC236}">
                <a16:creationId xmlns:a16="http://schemas.microsoft.com/office/drawing/2014/main" id="{B5EB53E2-59EA-570C-DA2A-7FB9692A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501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91"/>
    </mc:Choice>
    <mc:Fallback xmlns="">
      <p:transition spd="slow" advTm="50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F78B81B-1A99-396C-172F-C21C1858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tr-TR" dirty="0" err="1"/>
              <a:t>Chosen</a:t>
            </a:r>
            <a:r>
              <a:rPr lang="tr-TR" dirty="0"/>
              <a:t> SDLC </a:t>
            </a:r>
            <a:r>
              <a:rPr lang="tr-TR" dirty="0" err="1"/>
              <a:t>Methodology</a:t>
            </a:r>
            <a:endParaRPr lang="tr-T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İçerik Yer Tutucusu 7">
            <a:extLst>
              <a:ext uri="{FF2B5EF4-FFF2-40B4-BE49-F238E27FC236}">
                <a16:creationId xmlns:a16="http://schemas.microsoft.com/office/drawing/2014/main" id="{6A1AB878-FB46-18D2-FED7-6F0582DDA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623912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0" name="Video 39">
            <a:hlinkClick r:id="" action="ppaction://media"/>
            <a:extLst>
              <a:ext uri="{FF2B5EF4-FFF2-40B4-BE49-F238E27FC236}">
                <a16:creationId xmlns:a16="http://schemas.microsoft.com/office/drawing/2014/main" id="{41B57BBF-B940-4032-3B72-D48EEDF08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76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63"/>
    </mc:Choice>
    <mc:Fallback xmlns="">
      <p:transition spd="slow" advTm="56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8FC1615-9AAD-126D-F048-956BC8F9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700" err="1"/>
              <a:t>Requirements</a:t>
            </a:r>
            <a:r>
              <a:rPr lang="tr-TR" sz="3700"/>
              <a:t> </a:t>
            </a:r>
            <a:r>
              <a:rPr lang="tr-TR" sz="3700" err="1"/>
              <a:t>Gathering</a:t>
            </a:r>
            <a:r>
              <a:rPr lang="tr-TR" sz="3700"/>
              <a:t> &amp;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7094A332-FB5E-8D5D-FD16-64F76D9E3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20" name="İçerik Yer Tutucusu 2">
            <a:extLst>
              <a:ext uri="{FF2B5EF4-FFF2-40B4-BE49-F238E27FC236}">
                <a16:creationId xmlns:a16="http://schemas.microsoft.com/office/drawing/2014/main" id="{7C953D70-2C36-4B85-E91F-A07D4859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r>
              <a:rPr lang="en-US" dirty="0"/>
              <a:t>👤 Users:</a:t>
            </a:r>
          </a:p>
          <a:p>
            <a:r>
              <a:rPr lang="en-US" dirty="0"/>
              <a:t>- Students (submit, vote)</a:t>
            </a:r>
          </a:p>
          <a:p>
            <a:r>
              <a:rPr lang="en-US" dirty="0"/>
              <a:t>- Instructors</a:t>
            </a:r>
            <a:br>
              <a:rPr lang="tr-TR" dirty="0"/>
            </a:br>
            <a:endParaRPr lang="en-US" dirty="0"/>
          </a:p>
          <a:p>
            <a:r>
              <a:rPr lang="en-US" dirty="0"/>
              <a:t>🔍 Requirements:</a:t>
            </a:r>
          </a:p>
          <a:p>
            <a:r>
              <a:rPr lang="en-US" dirty="0"/>
              <a:t>- Anonymity in voting</a:t>
            </a:r>
          </a:p>
          <a:p>
            <a:r>
              <a:rPr lang="en-US" dirty="0"/>
              <a:t>- One vote per user per project</a:t>
            </a:r>
          </a:p>
          <a:p>
            <a:r>
              <a:rPr lang="en-US" dirty="0"/>
              <a:t>- Simple submission process</a:t>
            </a:r>
          </a:p>
          <a:p>
            <a:endParaRPr lang="en-US" dirty="0"/>
          </a:p>
          <a:p>
            <a:r>
              <a:rPr lang="en-US" dirty="0"/>
              <a:t>🧠 Assumptions:</a:t>
            </a:r>
          </a:p>
          <a:p>
            <a:r>
              <a:rPr lang="en-US" dirty="0"/>
              <a:t>- Small user base (~50 users)</a:t>
            </a:r>
          </a:p>
          <a:p>
            <a:r>
              <a:rPr lang="en-US" dirty="0"/>
              <a:t>- No authentication needed for prototype</a:t>
            </a:r>
          </a:p>
          <a:p>
            <a:endParaRPr lang="tr-TR" dirty="0"/>
          </a:p>
        </p:txBody>
      </p:sp>
      <p:pic>
        <p:nvPicPr>
          <p:cNvPr id="31" name="Video 30">
            <a:hlinkClick r:id="" action="ppaction://media"/>
            <a:extLst>
              <a:ext uri="{FF2B5EF4-FFF2-40B4-BE49-F238E27FC236}">
                <a16:creationId xmlns:a16="http://schemas.microsoft.com/office/drawing/2014/main" id="{C1CF62B8-2547-4ED1-AD85-D01C0AE6D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91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41"/>
    </mc:Choice>
    <mc:Fallback xmlns="">
      <p:transition spd="slow" advTm="35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ADA6835-4C59-40E9-3C22-A634D348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SLIDE 5: </a:t>
            </a:r>
            <a:r>
              <a:rPr lang="en-US" sz="3700" b="1"/>
              <a:t>Software Requirements Specification</a:t>
            </a:r>
            <a:endParaRPr lang="tr-TR" sz="3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izüstü Güvenli">
            <a:extLst>
              <a:ext uri="{FF2B5EF4-FFF2-40B4-BE49-F238E27FC236}">
                <a16:creationId xmlns:a16="http://schemas.microsoft.com/office/drawing/2014/main" id="{509328CE-FED9-3BD0-CE76-6390B63C0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8226E9-AB30-9491-244D-6A627633E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✅ Functional:</a:t>
            </a:r>
          </a:p>
          <a:p>
            <a:pPr marL="0" indent="0">
              <a:buNone/>
            </a:pPr>
            <a:r>
              <a:rPr lang="en-US" dirty="0"/>
              <a:t>- Submit a project</a:t>
            </a:r>
          </a:p>
          <a:p>
            <a:pPr marL="0" indent="0">
              <a:buNone/>
            </a:pPr>
            <a:r>
              <a:rPr lang="en-US" dirty="0"/>
              <a:t>- View project list</a:t>
            </a:r>
          </a:p>
          <a:p>
            <a:pPr marL="0" indent="0">
              <a:buNone/>
            </a:pPr>
            <a:r>
              <a:rPr lang="en-US" dirty="0"/>
              <a:t>- Vote for projects</a:t>
            </a:r>
          </a:p>
          <a:p>
            <a:pPr marL="0" indent="0">
              <a:buNone/>
            </a:pPr>
            <a:r>
              <a:rPr lang="en-US" dirty="0"/>
              <a:t>- Count and display votes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⚙️ Non-functional:</a:t>
            </a:r>
          </a:p>
          <a:p>
            <a:pPr marL="0" indent="0">
              <a:buNone/>
            </a:pPr>
            <a:r>
              <a:rPr lang="en-US" dirty="0"/>
              <a:t>- Runs in Docker</a:t>
            </a:r>
            <a:br>
              <a:rPr lang="tr-TR" dirty="0"/>
            </a:br>
            <a:r>
              <a:rPr lang="en-US" dirty="0"/>
              <a:t>- Uses Node.js backend</a:t>
            </a:r>
            <a:br>
              <a:rPr lang="tr-TR" dirty="0"/>
            </a:br>
            <a:r>
              <a:rPr lang="tr-TR" dirty="0"/>
              <a:t>- </a:t>
            </a:r>
            <a:r>
              <a:rPr lang="tr-TR" dirty="0" err="1"/>
              <a:t>Responsive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minimal UI</a:t>
            </a:r>
          </a:p>
        </p:txBody>
      </p:sp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EE1D8E0C-A911-6A01-4A02-5870EA9E8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Mürekkep 18">
                <a:extLst>
                  <a:ext uri="{FF2B5EF4-FFF2-40B4-BE49-F238E27FC236}">
                    <a16:creationId xmlns:a16="http://schemas.microsoft.com/office/drawing/2014/main" id="{FA37B692-1E5F-8D5F-1ED4-32596F6F52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56200" y="952200"/>
              <a:ext cx="3153240" cy="2656080"/>
            </p14:xfrm>
          </p:contentPart>
        </mc:Choice>
        <mc:Fallback xmlns="">
          <p:pic>
            <p:nvPicPr>
              <p:cNvPr id="19" name="Mürekkep 18">
                <a:extLst>
                  <a:ext uri="{FF2B5EF4-FFF2-40B4-BE49-F238E27FC236}">
                    <a16:creationId xmlns:a16="http://schemas.microsoft.com/office/drawing/2014/main" id="{FA37B692-1E5F-8D5F-1ED4-32596F6F5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6840" y="942840"/>
                <a:ext cx="3171960" cy="26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4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80"/>
    </mc:Choice>
    <mc:Fallback xmlns="">
      <p:transition spd="slow" advTm="51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8113841-28F8-1AC7-EB93-AC94591D3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Software Design</a:t>
            </a:r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Graphic 6" descr="Veri tabanı">
            <a:extLst>
              <a:ext uri="{FF2B5EF4-FFF2-40B4-BE49-F238E27FC236}">
                <a16:creationId xmlns:a16="http://schemas.microsoft.com/office/drawing/2014/main" id="{2FF61AF8-6788-1893-CD23-6239DDF35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867" y="2429691"/>
            <a:ext cx="3916313" cy="3916313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0C0EC8-55FF-D25F-37E1-06A085D4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🖥️ Architecture:</a:t>
            </a:r>
          </a:p>
          <a:p>
            <a:r>
              <a:rPr lang="tr-TR" dirty="0" err="1"/>
              <a:t>Frontend</a:t>
            </a:r>
            <a:r>
              <a:rPr lang="tr-TR" dirty="0"/>
              <a:t>: </a:t>
            </a:r>
            <a:r>
              <a:rPr lang="tr-TR" dirty="0" err="1"/>
              <a:t>Handlebars</a:t>
            </a:r>
            <a:r>
              <a:rPr lang="tr-TR" dirty="0"/>
              <a:t>/CSS</a:t>
            </a:r>
          </a:p>
          <a:p>
            <a:r>
              <a:rPr lang="tr-TR" dirty="0" err="1"/>
              <a:t>Backend</a:t>
            </a:r>
            <a:r>
              <a:rPr lang="tr-TR" dirty="0"/>
              <a:t>: Node.js</a:t>
            </a:r>
          </a:p>
          <a:p>
            <a:r>
              <a:rPr lang="tr-TR" dirty="0"/>
              <a:t>Database: </a:t>
            </a:r>
            <a:r>
              <a:rPr lang="tr-TR" dirty="0" err="1"/>
              <a:t>MongoDB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🧩 Components:</a:t>
            </a:r>
          </a:p>
          <a:p>
            <a:r>
              <a:rPr lang="tr-TR" dirty="0" err="1"/>
              <a:t>Authentication</a:t>
            </a:r>
            <a:endParaRPr lang="tr-TR" dirty="0"/>
          </a:p>
          <a:p>
            <a:r>
              <a:rPr lang="tr-TR" dirty="0" err="1"/>
              <a:t>Voting</a:t>
            </a:r>
            <a:r>
              <a:rPr lang="tr-TR" dirty="0"/>
              <a:t> </a:t>
            </a:r>
            <a:r>
              <a:rPr lang="tr-TR" dirty="0" err="1"/>
              <a:t>Logic</a:t>
            </a:r>
            <a:endParaRPr lang="tr-TR" dirty="0"/>
          </a:p>
          <a:p>
            <a:r>
              <a:rPr lang="tr-TR" dirty="0" err="1"/>
              <a:t>Submission</a:t>
            </a:r>
            <a:r>
              <a:rPr lang="tr-TR" dirty="0"/>
              <a:t> </a:t>
            </a:r>
            <a:r>
              <a:rPr lang="tr-TR" dirty="0" err="1"/>
              <a:t>Module</a:t>
            </a:r>
            <a:endParaRPr lang="tr-TR" dirty="0"/>
          </a:p>
          <a:p>
            <a:r>
              <a:rPr lang="tr-TR" dirty="0" err="1"/>
              <a:t>Result</a:t>
            </a:r>
            <a:r>
              <a:rPr lang="tr-TR" dirty="0"/>
              <a:t> </a:t>
            </a:r>
            <a:r>
              <a:rPr lang="tr-TR" dirty="0" err="1"/>
              <a:t>Calculation</a:t>
            </a:r>
            <a:endParaRPr lang="tr-TR" dirty="0"/>
          </a:p>
          <a:p>
            <a:endParaRPr lang="tr-TR" dirty="0"/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7BAA262E-F40D-3DA4-CD06-D494A9BA9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1" name="Mürekkep 10">
                <a:extLst>
                  <a:ext uri="{FF2B5EF4-FFF2-40B4-BE49-F238E27FC236}">
                    <a16:creationId xmlns:a16="http://schemas.microsoft.com/office/drawing/2014/main" id="{D1C83336-BDDC-766C-20C3-87F0FD61F6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85640" y="1922040"/>
              <a:ext cx="2410920" cy="900000"/>
            </p14:xfrm>
          </p:contentPart>
        </mc:Choice>
        <mc:Fallback xmlns="">
          <p:pic>
            <p:nvPicPr>
              <p:cNvPr id="11" name="Mürekkep 10">
                <a:extLst>
                  <a:ext uri="{FF2B5EF4-FFF2-40B4-BE49-F238E27FC236}">
                    <a16:creationId xmlns:a16="http://schemas.microsoft.com/office/drawing/2014/main" id="{D1C83336-BDDC-766C-20C3-87F0FD61F6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76280" y="1912680"/>
                <a:ext cx="2429640" cy="9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939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38"/>
    </mc:Choice>
    <mc:Fallback xmlns="">
      <p:transition spd="slow" advTm="47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F02BA7-CFDB-FB86-E00A-46AC74CD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tr-TR" dirty="0" err="1"/>
              <a:t>Implementation</a:t>
            </a:r>
            <a:r>
              <a:rPr lang="tr-TR" dirty="0"/>
              <a:t> </a:t>
            </a:r>
            <a:r>
              <a:rPr lang="tr-TR" dirty="0" err="1"/>
              <a:t>Phase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3211C2E5-1FE9-86D9-86A0-49E03285F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315455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F6778F2F-F117-CD3C-2A02-43182C4DD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E7553A8B-B6B6-D500-5BB5-652804D0E5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37000" y="3031560"/>
              <a:ext cx="7913160" cy="1118520"/>
            </p14:xfrm>
          </p:contentPart>
        </mc:Choice>
        <mc:Fallback xmlns=""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E7553A8B-B6B6-D500-5BB5-652804D0E5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27640" y="3022200"/>
                <a:ext cx="7931880" cy="11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23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2"/>
    </mc:Choice>
    <mc:Fallback xmlns="">
      <p:transition spd="slow" advTm="50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7024472-4CE4-7FC5-BCF0-5089D9E1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tr-TR" dirty="0" err="1"/>
              <a:t>Testing</a:t>
            </a:r>
            <a:r>
              <a:rPr lang="tr-TR" dirty="0"/>
              <a:t> </a:t>
            </a:r>
            <a:r>
              <a:rPr lang="tr-TR" dirty="0" err="1"/>
              <a:t>Strategy</a:t>
            </a:r>
            <a:endParaRPr lang="tr-TR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İçerik Yer Tutucusu 2">
            <a:extLst>
              <a:ext uri="{FF2B5EF4-FFF2-40B4-BE49-F238E27FC236}">
                <a16:creationId xmlns:a16="http://schemas.microsoft.com/office/drawing/2014/main" id="{4F34B844-8BD1-4130-2C3E-083B7CC96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419351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E0C707A-E248-CF7C-2A4A-5A81B77FC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1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58"/>
    </mc:Choice>
    <mc:Fallback xmlns="">
      <p:transition spd="slow" advTm="3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66C30F-6E5A-8C31-2BDA-BDD97E40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Validation</a:t>
            </a:r>
            <a:endParaRPr lang="tr-T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yarı">
            <a:extLst>
              <a:ext uri="{FF2B5EF4-FFF2-40B4-BE49-F238E27FC236}">
                <a16:creationId xmlns:a16="http://schemas.microsoft.com/office/drawing/2014/main" id="{C56D1D55-3CF9-C848-F762-EFCF522DB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8419" y="2834640"/>
            <a:ext cx="3511296" cy="351129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B55E7D-ED1E-D381-1D3C-21A3B7EE8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✅ Results: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- ❌ Submitting an empty form triggers a proper error message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- 🍪 Voting twice is limited using cookies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   → But users can bypass it via incognito mode or different browsers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- 📄 Project list loads correctly every time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- 🧪 Manual black-box tests passed for all core features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🧪 Validation: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- Features tested manually by 2 classmates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- Functional testing confirmed expected behavior</a:t>
            </a:r>
          </a:p>
          <a:p>
            <a:pPr>
              <a:lnSpc>
                <a:spcPct val="100000"/>
              </a:lnSpc>
            </a:pPr>
            <a:endParaRPr lang="tr-TR" sz="1500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A8A717A9-D1D1-312B-A0DD-CB3F3DFE7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00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73"/>
    </mc:Choice>
    <mc:Fallback xmlns="">
      <p:transition spd="slow" advTm="48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583</Words>
  <Application>Microsoft Office PowerPoint</Application>
  <PresentationFormat>Geniş ekran</PresentationFormat>
  <Paragraphs>113</Paragraphs>
  <Slides>13</Slides>
  <Notes>6</Notes>
  <HiddenSlides>0</HiddenSlides>
  <MMClips>12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8" baseType="lpstr">
      <vt:lpstr>Aptos</vt:lpstr>
      <vt:lpstr>Arial</vt:lpstr>
      <vt:lpstr>Bierstadt</vt:lpstr>
      <vt:lpstr>Open Sans</vt:lpstr>
      <vt:lpstr>GestaltVTI</vt:lpstr>
      <vt:lpstr>Anonymous Student Project Voting Platform </vt:lpstr>
      <vt:lpstr>Project Overview and Motivation</vt:lpstr>
      <vt:lpstr>Chosen SDLC Methodology</vt:lpstr>
      <vt:lpstr>Requirements Gathering &amp; Analysis</vt:lpstr>
      <vt:lpstr>SLIDE 5: Software Requirements Specification</vt:lpstr>
      <vt:lpstr>System and Software Design</vt:lpstr>
      <vt:lpstr>Implementation Phase</vt:lpstr>
      <vt:lpstr>Testing Strategy</vt:lpstr>
      <vt:lpstr>Test Results and Validation</vt:lpstr>
      <vt:lpstr>Process Challenges and Lessons Learned</vt:lpstr>
      <vt:lpstr>Demo Overview</vt:lpstr>
      <vt:lpstr>Conclusion and 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Arslan</dc:creator>
  <cp:lastModifiedBy>Abdullah Arslan</cp:lastModifiedBy>
  <cp:revision>5</cp:revision>
  <dcterms:created xsi:type="dcterms:W3CDTF">2025-05-19T11:57:49Z</dcterms:created>
  <dcterms:modified xsi:type="dcterms:W3CDTF">2025-05-20T08:58:00Z</dcterms:modified>
</cp:coreProperties>
</file>